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7"/>
  </p:notesMasterIdLst>
  <p:sldIdLst>
    <p:sldId id="2144327675" r:id="rId5"/>
    <p:sldId id="2144327679" r:id="rId6"/>
    <p:sldId id="2144327683" r:id="rId7"/>
    <p:sldId id="2144327684" r:id="rId8"/>
    <p:sldId id="2144327698" r:id="rId9"/>
    <p:sldId id="2144327695" r:id="rId10"/>
    <p:sldId id="2144327687" r:id="rId11"/>
    <p:sldId id="2144327712" r:id="rId12"/>
    <p:sldId id="2144327713" r:id="rId13"/>
    <p:sldId id="2144327707" r:id="rId14"/>
    <p:sldId id="2144327719" r:id="rId15"/>
    <p:sldId id="2144327720" r:id="rId16"/>
    <p:sldId id="2144327705" r:id="rId17"/>
    <p:sldId id="2144327706" r:id="rId18"/>
    <p:sldId id="2144327708" r:id="rId19"/>
    <p:sldId id="2144327714" r:id="rId20"/>
    <p:sldId id="2144327715" r:id="rId21"/>
    <p:sldId id="2144327716" r:id="rId22"/>
    <p:sldId id="2144327717" r:id="rId23"/>
    <p:sldId id="2144327718" r:id="rId24"/>
    <p:sldId id="2144327709" r:id="rId25"/>
    <p:sldId id="2144327710"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7D7CC06-790F-823C-6A43-EB9B6C6D5619}" name="Michelle Legros" initials="ML" userId="S::michelle@radiocbs.com::23be9383-b59b-4ea4-8700-5eb7e04bff4a" providerId="AD"/>
  <p188:author id="{CA450122-2BCC-C86E-2FDE-2F12B25BF883}" name="Jurgen Schubert" initials="JS" userId="S::jurgen@radiocbs.com::7801f93d-c7ef-4433-862c-810446703e56" providerId="AD"/>
  <p188:author id="{88586FA7-3351-760F-2E98-4B9B448F85BC}" name="Adam Ritchie" initials="AR" userId="S::adam@audiovelocity.com::ac3b05c3-606c-4679-b027-cf95280ca777" providerId="AD"/>
  <p188:author id="{C85DAEEB-E8EF-BC19-2D07-1AA65B59738C}" name="Bethany Ng" initials="BN" userId="S::bethany@radiocbs.com::a09eab94-4606-4d3a-889d-52ae9489543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ichelle Legros" initials="ML" lastIdx="2" clrIdx="0">
    <p:extLst>
      <p:ext uri="{19B8F6BF-5375-455C-9EA6-DF929625EA0E}">
        <p15:presenceInfo xmlns:p15="http://schemas.microsoft.com/office/powerpoint/2012/main" userId="S::Michelle@radiocbs.com::23be9383-b59b-4ea4-8700-5eb7e04bff4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E4D3"/>
    <a:srgbClr val="C7D7F0"/>
    <a:srgbClr val="F8B836"/>
    <a:srgbClr val="C8CED1"/>
    <a:srgbClr val="156082"/>
    <a:srgbClr val="B8C6D3"/>
    <a:srgbClr val="C8A503"/>
    <a:srgbClr val="9EA1A2"/>
    <a:srgbClr val="AC84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014" autoAdjust="0"/>
  </p:normalViewPr>
  <p:slideViewPr>
    <p:cSldViewPr snapToGrid="0">
      <p:cViewPr varScale="1">
        <p:scale>
          <a:sx n="95" d="100"/>
          <a:sy n="95" d="100"/>
        </p:scale>
        <p:origin x="1074" y="7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56"/>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6959254821868031E-3"/>
          <c:y val="0"/>
          <c:w val="0.98824786127058695"/>
          <c:h val="1"/>
        </c:manualLayout>
      </c:layout>
      <c:barChart>
        <c:barDir val="col"/>
        <c:grouping val="clustered"/>
        <c:varyColors val="0"/>
        <c:ser>
          <c:idx val="0"/>
          <c:order val="0"/>
          <c:tx>
            <c:strRef>
              <c:f>Sheet1!$B$1</c:f>
              <c:strCache>
                <c:ptCount val="1"/>
                <c:pt idx="0">
                  <c:v>Series 1</c:v>
                </c:pt>
              </c:strCache>
            </c:strRef>
          </c:tx>
          <c:spPr>
            <a:solidFill>
              <a:srgbClr val="B8BEC8"/>
            </a:solidFill>
            <a:ln>
              <a:noFill/>
            </a:ln>
            <a:effectLst/>
          </c:spPr>
          <c:invertIfNegative val="0"/>
          <c:dPt>
            <c:idx val="0"/>
            <c:invertIfNegative val="0"/>
            <c:bubble3D val="0"/>
            <c:spPr>
              <a:solidFill>
                <a:srgbClr val="5EAEAF"/>
              </a:solidFill>
              <a:ln>
                <a:noFill/>
              </a:ln>
              <a:effectLst/>
            </c:spPr>
            <c:extLst>
              <c:ext xmlns:c16="http://schemas.microsoft.com/office/drawing/2014/chart" uri="{C3380CC4-5D6E-409C-BE32-E72D297353CC}">
                <c16:uniqueId val="{00000001-872E-48D8-9888-CF4C06429C98}"/>
              </c:ext>
            </c:extLst>
          </c:dPt>
          <c:dPt>
            <c:idx val="1"/>
            <c:invertIfNegative val="0"/>
            <c:bubble3D val="0"/>
            <c:spPr>
              <a:solidFill>
                <a:srgbClr val="B8BEC8"/>
              </a:solidFill>
              <a:ln>
                <a:noFill/>
              </a:ln>
              <a:effectLst/>
            </c:spPr>
            <c:extLst>
              <c:ext xmlns:c16="http://schemas.microsoft.com/office/drawing/2014/chart" uri="{C3380CC4-5D6E-409C-BE32-E72D297353CC}">
                <c16:uniqueId val="{00000003-872E-48D8-9888-CF4C06429C98}"/>
              </c:ext>
            </c:extLst>
          </c:dPt>
          <c:dPt>
            <c:idx val="7"/>
            <c:invertIfNegative val="0"/>
            <c:bubble3D val="0"/>
            <c:spPr>
              <a:solidFill>
                <a:srgbClr val="5EAEAF"/>
              </a:solidFill>
              <a:ln>
                <a:noFill/>
              </a:ln>
              <a:effectLst/>
            </c:spPr>
            <c:extLst>
              <c:ext xmlns:c16="http://schemas.microsoft.com/office/drawing/2014/chart" uri="{C3380CC4-5D6E-409C-BE32-E72D297353CC}">
                <c16:uniqueId val="{00000005-872E-48D8-9888-CF4C06429C98}"/>
              </c:ext>
            </c:extLst>
          </c:dPt>
          <c:dPt>
            <c:idx val="8"/>
            <c:invertIfNegative val="0"/>
            <c:bubble3D val="0"/>
            <c:spPr>
              <a:solidFill>
                <a:srgbClr val="5EAEAF"/>
              </a:solidFill>
              <a:ln>
                <a:noFill/>
              </a:ln>
              <a:effectLst/>
            </c:spPr>
            <c:extLst>
              <c:ext xmlns:c16="http://schemas.microsoft.com/office/drawing/2014/chart" uri="{C3380CC4-5D6E-409C-BE32-E72D297353CC}">
                <c16:uniqueId val="{00000007-872E-48D8-9888-CF4C06429C98}"/>
              </c:ext>
            </c:extLst>
          </c:dPt>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Segoe UI" panose="020B0502040204020203" pitchFamily="34" charset="0"/>
                    <a:ea typeface="+mn-ea"/>
                    <a:cs typeface="Segoe UI" panose="020B0502040204020203"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Radio (OTA or Streamed)</c:v>
                </c:pt>
                <c:pt idx="1">
                  <c:v>Print Newspaper or Magazines</c:v>
                </c:pt>
                <c:pt idx="2">
                  <c:v>Television</c:v>
                </c:pt>
                <c:pt idx="3">
                  <c:v>Cinema</c:v>
                </c:pt>
                <c:pt idx="4">
                  <c:v>OOH Advertising (Billboards, On Transit, Posters)</c:v>
                </c:pt>
                <c:pt idx="5">
                  <c:v>Direct Mail</c:v>
                </c:pt>
                <c:pt idx="6">
                  <c:v>Ad Supported Video (Tubi, Pluto, Netflix with ads)</c:v>
                </c:pt>
                <c:pt idx="7">
                  <c:v>Podcasts</c:v>
                </c:pt>
                <c:pt idx="8">
                  <c:v>Online Music Streaming (Spotify with Ads)</c:v>
                </c:pt>
                <c:pt idx="9">
                  <c:v>YouTube</c:v>
                </c:pt>
                <c:pt idx="10">
                  <c:v>Email Advertising</c:v>
                </c:pt>
                <c:pt idx="11">
                  <c:v>Online Banners</c:v>
                </c:pt>
                <c:pt idx="12">
                  <c:v>Social Media (Facebook, IG, TikTok, X)</c:v>
                </c:pt>
                <c:pt idx="13">
                  <c:v>Video Games (Mobile Games)</c:v>
                </c:pt>
                <c:pt idx="14">
                  <c:v>Online Pop-Up Ads</c:v>
                </c:pt>
              </c:strCache>
            </c:strRef>
          </c:cat>
          <c:val>
            <c:numRef>
              <c:f>Sheet1!$B$2:$B$16</c:f>
              <c:numCache>
                <c:formatCode>0%</c:formatCode>
                <c:ptCount val="15"/>
                <c:pt idx="0">
                  <c:v>0.75</c:v>
                </c:pt>
                <c:pt idx="1">
                  <c:v>0.71</c:v>
                </c:pt>
                <c:pt idx="2">
                  <c:v>0.69</c:v>
                </c:pt>
                <c:pt idx="3">
                  <c:v>0.59</c:v>
                </c:pt>
                <c:pt idx="4">
                  <c:v>0.56000000000000005</c:v>
                </c:pt>
                <c:pt idx="5">
                  <c:v>0.54</c:v>
                </c:pt>
                <c:pt idx="6">
                  <c:v>0.49</c:v>
                </c:pt>
                <c:pt idx="7">
                  <c:v>0.44</c:v>
                </c:pt>
                <c:pt idx="8">
                  <c:v>0.44</c:v>
                </c:pt>
                <c:pt idx="9">
                  <c:v>0.41</c:v>
                </c:pt>
                <c:pt idx="10">
                  <c:v>0.28999999999999998</c:v>
                </c:pt>
                <c:pt idx="11">
                  <c:v>0.25</c:v>
                </c:pt>
                <c:pt idx="12">
                  <c:v>0.23</c:v>
                </c:pt>
                <c:pt idx="13">
                  <c:v>0.22</c:v>
                </c:pt>
                <c:pt idx="14">
                  <c:v>0.16</c:v>
                </c:pt>
              </c:numCache>
            </c:numRef>
          </c:val>
          <c:extLst>
            <c:ext xmlns:c16="http://schemas.microsoft.com/office/drawing/2014/chart" uri="{C3380CC4-5D6E-409C-BE32-E72D297353CC}">
              <c16:uniqueId val="{00000008-872E-48D8-9888-CF4C06429C98}"/>
            </c:ext>
          </c:extLst>
        </c:ser>
        <c:dLbls>
          <c:showLegendKey val="0"/>
          <c:showVal val="0"/>
          <c:showCatName val="0"/>
          <c:showSerName val="0"/>
          <c:showPercent val="0"/>
          <c:showBubbleSize val="0"/>
        </c:dLbls>
        <c:gapWidth val="5"/>
        <c:overlap val="-27"/>
        <c:axId val="802217008"/>
        <c:axId val="802220336"/>
      </c:barChart>
      <c:catAx>
        <c:axId val="802217008"/>
        <c:scaling>
          <c:orientation val="minMax"/>
        </c:scaling>
        <c:delete val="1"/>
        <c:axPos val="b"/>
        <c:numFmt formatCode="General" sourceLinked="1"/>
        <c:majorTickMark val="none"/>
        <c:minorTickMark val="none"/>
        <c:tickLblPos val="nextTo"/>
        <c:crossAx val="802220336"/>
        <c:crosses val="autoZero"/>
        <c:auto val="1"/>
        <c:lblAlgn val="ctr"/>
        <c:lblOffset val="100"/>
        <c:noMultiLvlLbl val="0"/>
      </c:catAx>
      <c:valAx>
        <c:axId val="802220336"/>
        <c:scaling>
          <c:orientation val="minMax"/>
        </c:scaling>
        <c:delete val="1"/>
        <c:axPos val="l"/>
        <c:numFmt formatCode="0%" sourceLinked="1"/>
        <c:majorTickMark val="none"/>
        <c:minorTickMark val="none"/>
        <c:tickLblPos val="nextTo"/>
        <c:crossAx val="80221700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5">
  <a:schemeClr val="accent2"/>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7">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4CD49D-2A2A-463F-B40D-432FE8F14DE2}" type="datetimeFigureOut">
              <a:rPr lang="en-CA" smtClean="0"/>
              <a:t>2026-02-06</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CE3434-8169-413E-931C-70EC61899CF3}" type="slidenum">
              <a:rPr lang="en-CA" smtClean="0"/>
              <a:t>‹#›</a:t>
            </a:fld>
            <a:endParaRPr lang="en-CA"/>
          </a:p>
        </p:txBody>
      </p:sp>
    </p:spTree>
    <p:extLst>
      <p:ext uri="{BB962C8B-B14F-4D97-AF65-F5344CB8AC3E}">
        <p14:creationId xmlns:p14="http://schemas.microsoft.com/office/powerpoint/2010/main" val="6986901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60765D3E-70CC-4BA9-8B05-5B38263CEA4B}" type="slidenum">
              <a:rPr lang="en-CA" smtClean="0"/>
              <a:t>1</a:t>
            </a:fld>
            <a:endParaRPr lang="en-CA"/>
          </a:p>
        </p:txBody>
      </p:sp>
    </p:spTree>
    <p:extLst>
      <p:ext uri="{BB962C8B-B14F-4D97-AF65-F5344CB8AC3E}">
        <p14:creationId xmlns:p14="http://schemas.microsoft.com/office/powerpoint/2010/main" val="38534849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dirty="0">
                <a:solidFill>
                  <a:srgbClr val="D15A56"/>
                </a:solidFill>
                <a:latin typeface="Segoe UI" panose="020B0502040204020203" pitchFamily="34" charset="0"/>
                <a:cs typeface="Segoe UI" panose="020B0502040204020203" pitchFamily="34" charset="0"/>
              </a:rPr>
              <a:t>Source:</a:t>
            </a:r>
            <a:r>
              <a:rPr lang="en-US" sz="1200" b="1" dirty="0">
                <a:solidFill>
                  <a:srgbClr val="D15A56"/>
                </a:solidFill>
                <a:latin typeface="Segoe UI" panose="020B0502040204020203" pitchFamily="34" charset="0"/>
                <a:cs typeface="Segoe UI" panose="020B0502040204020203" pitchFamily="34" charset="0"/>
              </a:rPr>
              <a:t> </a:t>
            </a:r>
            <a:r>
              <a:rPr lang="en-US" sz="1200" b="1" dirty="0" err="1">
                <a:solidFill>
                  <a:srgbClr val="D15A56"/>
                </a:solidFill>
                <a:latin typeface="Segoe UI" panose="020B0502040204020203" pitchFamily="34" charset="0"/>
                <a:cs typeface="Segoe UI" panose="020B0502040204020203" pitchFamily="34" charset="0"/>
              </a:rPr>
              <a:t>Numeris</a:t>
            </a:r>
            <a:r>
              <a:rPr lang="en-US" sz="1200" b="1" dirty="0">
                <a:solidFill>
                  <a:srgbClr val="D15A56"/>
                </a:solidFill>
                <a:latin typeface="Segoe UI" panose="020B0502040204020203" pitchFamily="34" charset="0"/>
                <a:cs typeface="Segoe UI" panose="020B0502040204020203" pitchFamily="34" charset="0"/>
              </a:rPr>
              <a:t> RTS Canada –  Fall 2024, Base: Total A18+, Attributes – Important; Listen Most Often; Radio Audio Options In Car</a:t>
            </a:r>
            <a:endParaRPr lang="en-CA" sz="1200" b="1" dirty="0">
              <a:solidFill>
                <a:srgbClr val="D15A56"/>
              </a:solidFill>
              <a:latin typeface="Segoe UI" panose="020B0502040204020203" pitchFamily="34" charset="0"/>
              <a:cs typeface="Segoe UI" panose="020B0502040204020203" pitchFamily="34" charset="0"/>
            </a:endParaRPr>
          </a:p>
          <a:p>
            <a:endParaRPr lang="en-CA" dirty="0"/>
          </a:p>
        </p:txBody>
      </p:sp>
      <p:sp>
        <p:nvSpPr>
          <p:cNvPr id="4" name="Slide Number Placeholder 3"/>
          <p:cNvSpPr>
            <a:spLocks noGrp="1"/>
          </p:cNvSpPr>
          <p:nvPr>
            <p:ph type="sldNum" sz="quarter" idx="5"/>
          </p:nvPr>
        </p:nvSpPr>
        <p:spPr/>
        <p:txBody>
          <a:bodyPr/>
          <a:lstStyle/>
          <a:p>
            <a:fld id="{4BCE3434-8169-413E-931C-70EC61899CF3}" type="slidenum">
              <a:rPr lang="en-CA" smtClean="0"/>
              <a:t>10</a:t>
            </a:fld>
            <a:endParaRPr lang="en-CA"/>
          </a:p>
        </p:txBody>
      </p:sp>
    </p:spTree>
    <p:extLst>
      <p:ext uri="{BB962C8B-B14F-4D97-AF65-F5344CB8AC3E}">
        <p14:creationId xmlns:p14="http://schemas.microsoft.com/office/powerpoint/2010/main" val="8967031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t>KEY POINTS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1"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t>Radio speaks to at least  8/10 Canadians every week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t>That is true for all demo across the board.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t>Total Meter Markets R03 2024 All Week 5a-1a</a:t>
            </a:r>
          </a:p>
          <a:p>
            <a:endParaRPr lang="en-CA" dirty="0"/>
          </a:p>
        </p:txBody>
      </p:sp>
      <p:sp>
        <p:nvSpPr>
          <p:cNvPr id="4" name="Slide Number Placeholder 3"/>
          <p:cNvSpPr>
            <a:spLocks noGrp="1"/>
          </p:cNvSpPr>
          <p:nvPr>
            <p:ph type="sldNum" sz="quarter" idx="5"/>
          </p:nvPr>
        </p:nvSpPr>
        <p:spPr/>
        <p:txBody>
          <a:bodyPr/>
          <a:lstStyle/>
          <a:p>
            <a:fld id="{4BCE3434-8169-413E-931C-70EC61899CF3}" type="slidenum">
              <a:rPr lang="en-CA" smtClean="0"/>
              <a:t>12</a:t>
            </a:fld>
            <a:endParaRPr lang="en-CA"/>
          </a:p>
        </p:txBody>
      </p:sp>
    </p:spTree>
    <p:extLst>
      <p:ext uri="{BB962C8B-B14F-4D97-AF65-F5344CB8AC3E}">
        <p14:creationId xmlns:p14="http://schemas.microsoft.com/office/powerpoint/2010/main" val="12036687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dirty="0">
                <a:solidFill>
                  <a:schemeClr val="accent1"/>
                </a:solidFill>
                <a:latin typeface="Segoe UI" panose="020B0502040204020203" pitchFamily="34" charset="0"/>
                <a:cs typeface="Segoe UI" panose="020B0502040204020203" pitchFamily="34" charset="0"/>
              </a:rPr>
              <a:t>Source:</a:t>
            </a:r>
            <a:r>
              <a:rPr lang="en-US" sz="1200" b="1" dirty="0">
                <a:solidFill>
                  <a:schemeClr val="accent1"/>
                </a:solidFill>
                <a:latin typeface="Segoe UI" panose="020B0502040204020203" pitchFamily="34" charset="0"/>
                <a:cs typeface="Segoe UI" panose="020B0502040204020203" pitchFamily="34" charset="0"/>
              </a:rPr>
              <a:t> RTS Canada Fall 2024 – A18+; Question: Frequently Avoid Ads </a:t>
            </a:r>
            <a:endParaRPr lang="en-CA" sz="1200" b="1" dirty="0">
              <a:solidFill>
                <a:schemeClr val="accent1"/>
              </a:solidFill>
              <a:latin typeface="Segoe UI" panose="020B0502040204020203" pitchFamily="34" charset="0"/>
              <a:cs typeface="Segoe UI" panose="020B0502040204020203" pitchFamily="34" charset="0"/>
            </a:endParaRPr>
          </a:p>
          <a:p>
            <a:endParaRPr lang="en-CA" dirty="0"/>
          </a:p>
        </p:txBody>
      </p:sp>
      <p:sp>
        <p:nvSpPr>
          <p:cNvPr id="4" name="Slide Number Placeholder 3"/>
          <p:cNvSpPr>
            <a:spLocks noGrp="1"/>
          </p:cNvSpPr>
          <p:nvPr>
            <p:ph type="sldNum" sz="quarter" idx="5"/>
          </p:nvPr>
        </p:nvSpPr>
        <p:spPr/>
        <p:txBody>
          <a:bodyPr/>
          <a:lstStyle/>
          <a:p>
            <a:fld id="{4BCE3434-8169-413E-931C-70EC61899CF3}" type="slidenum">
              <a:rPr lang="en-CA" smtClean="0"/>
              <a:t>13</a:t>
            </a:fld>
            <a:endParaRPr lang="en-CA"/>
          </a:p>
        </p:txBody>
      </p:sp>
    </p:spTree>
    <p:extLst>
      <p:ext uri="{BB962C8B-B14F-4D97-AF65-F5344CB8AC3E}">
        <p14:creationId xmlns:p14="http://schemas.microsoft.com/office/powerpoint/2010/main" val="39955587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dirty="0">
                <a:latin typeface="Segoe UI" panose="020B0502040204020203" pitchFamily="34" charset="0"/>
                <a:cs typeface="Segoe UI" panose="020B0502040204020203" pitchFamily="34" charset="0"/>
              </a:rPr>
              <a:t>Source:</a:t>
            </a:r>
            <a:r>
              <a:rPr lang="en-US" sz="1200" b="1" dirty="0">
                <a:latin typeface="Segoe UI" panose="020B0502040204020203" pitchFamily="34" charset="0"/>
                <a:cs typeface="Segoe UI" panose="020B0502040204020203" pitchFamily="34" charset="0"/>
              </a:rPr>
              <a:t> RTS Canada Fall 2024 – A18+; Question: Radio Online Media App/Sites used past 7 days/ Radio Reach </a:t>
            </a:r>
            <a:r>
              <a:rPr lang="en-US" sz="1200" b="1" dirty="0" err="1">
                <a:latin typeface="Segoe UI" panose="020B0502040204020203" pitchFamily="34" charset="0"/>
                <a:cs typeface="Segoe UI" panose="020B0502040204020203" pitchFamily="34" charset="0"/>
              </a:rPr>
              <a:t>Numeris</a:t>
            </a:r>
            <a:r>
              <a:rPr lang="en-US" sz="1200" b="1" dirty="0">
                <a:latin typeface="Segoe UI" panose="020B0502040204020203" pitchFamily="34" charset="0"/>
                <a:cs typeface="Segoe UI" panose="020B0502040204020203" pitchFamily="34" charset="0"/>
              </a:rPr>
              <a:t> Total Meter R03 2025 Avg Weekly Cume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Radio is the #1 audio platform to reach Canadians with an advertising message</a:t>
            </a:r>
            <a:endParaRPr lang="en-CA" sz="1200" b="1" dirty="0">
              <a:latin typeface="Segoe UI" panose="020B0502040204020203" pitchFamily="34" charset="0"/>
              <a:cs typeface="Segoe UI" panose="020B0502040204020203" pitchFamily="34" charset="0"/>
            </a:endParaRPr>
          </a:p>
          <a:p>
            <a:endParaRPr lang="en-CA" dirty="0"/>
          </a:p>
        </p:txBody>
      </p:sp>
      <p:sp>
        <p:nvSpPr>
          <p:cNvPr id="4" name="Slide Number Placeholder 3"/>
          <p:cNvSpPr>
            <a:spLocks noGrp="1"/>
          </p:cNvSpPr>
          <p:nvPr>
            <p:ph type="sldNum" sz="quarter" idx="5"/>
          </p:nvPr>
        </p:nvSpPr>
        <p:spPr/>
        <p:txBody>
          <a:bodyPr/>
          <a:lstStyle/>
          <a:p>
            <a:fld id="{4BCE3434-8169-413E-931C-70EC61899CF3}" type="slidenum">
              <a:rPr lang="en-CA" smtClean="0"/>
              <a:t>14</a:t>
            </a:fld>
            <a:endParaRPr lang="en-CA"/>
          </a:p>
        </p:txBody>
      </p:sp>
    </p:spTree>
    <p:extLst>
      <p:ext uri="{BB962C8B-B14F-4D97-AF65-F5344CB8AC3E}">
        <p14:creationId xmlns:p14="http://schemas.microsoft.com/office/powerpoint/2010/main" val="414880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a:t>
            </a:r>
            <a:r>
              <a:rPr lang="en-US" dirty="0" err="1"/>
              <a:t>RadioConnects</a:t>
            </a:r>
            <a:r>
              <a:rPr lang="en-US" dirty="0"/>
              <a:t> Audio Update 2025.</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Local Importance: How much do you agree or disagree with the following statements?</a:t>
            </a:r>
            <a:endParaRPr lang="en-US"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Ad Perceptions: For each of the following media, please select whether or not the advertising you would expect to find there would be trustworthy Base: Canadians 18+</a:t>
            </a:r>
            <a:endParaRPr lang="en-US" dirty="0">
              <a:ea typeface="Calibri"/>
              <a:cs typeface="Calibri"/>
            </a:endParaRPr>
          </a:p>
          <a:p>
            <a:pPr>
              <a:defRPr/>
            </a:pPr>
            <a:endParaRPr lang="en-US" dirty="0">
              <a:ea typeface="Calibri"/>
              <a:cs typeface="Calibri"/>
            </a:endParaRPr>
          </a:p>
          <a:p>
            <a:pPr>
              <a:defRPr/>
            </a:pPr>
            <a:r>
              <a:rPr lang="en-US" b="1" dirty="0">
                <a:ea typeface="Calibri"/>
                <a:cs typeface="Calibri"/>
              </a:rPr>
              <a:t>On top of </a:t>
            </a:r>
            <a:r>
              <a:rPr lang="en-US" b="1" dirty="0"/>
              <a:t>connecting with all age groups, cost </a:t>
            </a:r>
            <a:r>
              <a:rPr lang="en-US" b="1" dirty="0" err="1"/>
              <a:t>effectivenesss</a:t>
            </a:r>
            <a:r>
              <a:rPr lang="en-US" b="1" dirty="0"/>
              <a:t> and the Cognitive, Emotional response, radio is a trusted medium. </a:t>
            </a:r>
            <a:endParaRPr lang="en-US" b="1" dirty="0">
              <a:ea typeface="Calibri"/>
              <a:cs typeface="Calibri"/>
            </a:endParaRPr>
          </a:p>
          <a:p>
            <a:pPr>
              <a:defRPr/>
            </a:pPr>
            <a:endParaRPr lang="en-US" b="1" dirty="0">
              <a:ea typeface="Calibri"/>
              <a:cs typeface="Calibri"/>
            </a:endParaRPr>
          </a:p>
          <a:p>
            <a:pPr>
              <a:defRPr/>
            </a:pPr>
            <a:r>
              <a:rPr lang="en-US" b="1" dirty="0">
                <a:ea typeface="Calibri"/>
                <a:cs typeface="Calibri"/>
              </a:rPr>
              <a:t>Here we have one of the most compelling points of </a:t>
            </a:r>
            <a:r>
              <a:rPr lang="en-US" b="1" dirty="0" err="1">
                <a:ea typeface="Calibri"/>
                <a:cs typeface="Calibri"/>
              </a:rPr>
              <a:t>Radioconnects</a:t>
            </a:r>
            <a:r>
              <a:rPr lang="en-US" b="1" dirty="0">
                <a:ea typeface="Calibri"/>
                <a:cs typeface="Calibri"/>
              </a:rPr>
              <a:t> audio update 2025; In terms of ad perception, radio is the most trusted media. </a:t>
            </a:r>
          </a:p>
          <a:p>
            <a:pPr>
              <a:defRPr/>
            </a:pPr>
            <a:r>
              <a:rPr lang="en-US" b="1" dirty="0">
                <a:ea typeface="Calibri"/>
                <a:cs typeface="Calibri"/>
              </a:rPr>
              <a:t>While social media and YouTube for instance, are experiencing a significant drop. </a:t>
            </a:r>
            <a:endParaRPr lang="en-US" b="1" dirty="0"/>
          </a:p>
          <a:p>
            <a:pPr>
              <a:defRPr/>
            </a:pPr>
            <a:endParaRPr lang="en-US" dirty="0"/>
          </a:p>
          <a:p>
            <a:pPr>
              <a:defRPr/>
            </a:pPr>
            <a:r>
              <a:rPr lang="en-US" dirty="0"/>
              <a:t>What's particularly notable is the performance of digital and social platforms. Trust in advertising on platforms like </a:t>
            </a:r>
            <a:r>
              <a:rPr lang="en-US" b="1" dirty="0"/>
              <a:t>Social Media</a:t>
            </a:r>
            <a:r>
              <a:rPr lang="en-US" dirty="0"/>
              <a:t> (at 49%) and </a:t>
            </a:r>
            <a:r>
              <a:rPr lang="en-US" b="1" dirty="0"/>
              <a:t>YouTube</a:t>
            </a:r>
            <a:r>
              <a:rPr lang="en-US" dirty="0"/>
              <a:t> (at 39%) drops significantly.</a:t>
            </a:r>
            <a:endParaRPr lang="en-US" dirty="0">
              <a:ea typeface="Calibri"/>
              <a:cs typeface="Calibri"/>
            </a:endParaRPr>
          </a:p>
          <a:p>
            <a:endParaRPr lang="en-CA" dirty="0"/>
          </a:p>
        </p:txBody>
      </p:sp>
      <p:sp>
        <p:nvSpPr>
          <p:cNvPr id="4" name="Slide Number Placeholder 3"/>
          <p:cNvSpPr>
            <a:spLocks noGrp="1"/>
          </p:cNvSpPr>
          <p:nvPr>
            <p:ph type="sldNum" sz="quarter" idx="5"/>
          </p:nvPr>
        </p:nvSpPr>
        <p:spPr/>
        <p:txBody>
          <a:bodyPr/>
          <a:lstStyle/>
          <a:p>
            <a:fld id="{4BCE3434-8169-413E-931C-70EC61899CF3}" type="slidenum">
              <a:rPr lang="en-CA" smtClean="0"/>
              <a:t>15</a:t>
            </a:fld>
            <a:endParaRPr lang="en-CA"/>
          </a:p>
        </p:txBody>
      </p:sp>
    </p:spTree>
    <p:extLst>
      <p:ext uri="{BB962C8B-B14F-4D97-AF65-F5344CB8AC3E}">
        <p14:creationId xmlns:p14="http://schemas.microsoft.com/office/powerpoint/2010/main" val="10809508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KEY NOTES:</a:t>
            </a:r>
          </a:p>
          <a:p>
            <a:r>
              <a:rPr lang="en-US" dirty="0"/>
              <a:t>…it sure does. Radio ranks in the top 2 for awareness, consideration, conversion and loyalty. Showing us that audio shines all the way through the funnel from the upper funnel (first stop on the shopper journey); mid funnel (the shopper’s consideration or kick the tires stage) and the lower funnel where the rubber meets the road – the shopper decision stage.</a:t>
            </a:r>
          </a:p>
          <a:p>
            <a:endParaRPr lang="en-US" dirty="0"/>
          </a:p>
          <a:p>
            <a:r>
              <a:rPr lang="en-US" dirty="0"/>
              <a:t>Source: Audacy Fuel the Funnel - 2023</a:t>
            </a:r>
            <a:endParaRPr lang="en-CA" dirty="0"/>
          </a:p>
          <a:p>
            <a:endParaRPr lang="en-CA" dirty="0"/>
          </a:p>
        </p:txBody>
      </p:sp>
      <p:sp>
        <p:nvSpPr>
          <p:cNvPr id="4" name="Slide Number Placeholder 3"/>
          <p:cNvSpPr>
            <a:spLocks noGrp="1"/>
          </p:cNvSpPr>
          <p:nvPr>
            <p:ph type="sldNum" sz="quarter" idx="5"/>
          </p:nvPr>
        </p:nvSpPr>
        <p:spPr/>
        <p:txBody>
          <a:bodyPr/>
          <a:lstStyle/>
          <a:p>
            <a:fld id="{4BCE3434-8169-413E-931C-70EC61899CF3}" type="slidenum">
              <a:rPr lang="en-CA" smtClean="0"/>
              <a:t>17</a:t>
            </a:fld>
            <a:endParaRPr lang="en-CA"/>
          </a:p>
        </p:txBody>
      </p:sp>
    </p:spTree>
    <p:extLst>
      <p:ext uri="{BB962C8B-B14F-4D97-AF65-F5344CB8AC3E}">
        <p14:creationId xmlns:p14="http://schemas.microsoft.com/office/powerpoint/2010/main" val="15181933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KEY POINTS:</a:t>
            </a:r>
          </a:p>
          <a:p>
            <a:pPr>
              <a:defRPr/>
            </a:pPr>
            <a:r>
              <a:rPr lang="en-US" dirty="0"/>
              <a:t>Dentsu's research showed us that audio ads elicit 56% higher attention, and Increased attention scores are associated with +10% improved brand preference.  *Important note - </a:t>
            </a:r>
            <a:r>
              <a:rPr lang="en-US" b="1" dirty="0"/>
              <a:t>the </a:t>
            </a:r>
            <a:r>
              <a:rPr lang="en-US" b="1" dirty="0" err="1"/>
              <a:t>Denstu</a:t>
            </a:r>
            <a:r>
              <a:rPr lang="en-US" b="1" dirty="0"/>
              <a:t> study dispelled the myth that sight, sound and motion ads are superior to audio only ads</a:t>
            </a:r>
            <a:endParaRPr lang="en-US" b="1" dirty="0">
              <a:ea typeface="Calibri"/>
              <a:cs typeface="Calibri"/>
            </a:endParaRPr>
          </a:p>
          <a:p>
            <a:endParaRPr lang="en-CA" dirty="0"/>
          </a:p>
        </p:txBody>
      </p:sp>
      <p:sp>
        <p:nvSpPr>
          <p:cNvPr id="4" name="Slide Number Placeholder 3"/>
          <p:cNvSpPr>
            <a:spLocks noGrp="1"/>
          </p:cNvSpPr>
          <p:nvPr>
            <p:ph type="sldNum" sz="quarter" idx="5"/>
          </p:nvPr>
        </p:nvSpPr>
        <p:spPr/>
        <p:txBody>
          <a:bodyPr/>
          <a:lstStyle/>
          <a:p>
            <a:fld id="{4BCE3434-8169-413E-931C-70EC61899CF3}" type="slidenum">
              <a:rPr lang="en-CA" smtClean="0"/>
              <a:t>18</a:t>
            </a:fld>
            <a:endParaRPr lang="en-CA"/>
          </a:p>
        </p:txBody>
      </p:sp>
    </p:spTree>
    <p:extLst>
      <p:ext uri="{BB962C8B-B14F-4D97-AF65-F5344CB8AC3E}">
        <p14:creationId xmlns:p14="http://schemas.microsoft.com/office/powerpoint/2010/main" val="30959389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KEY POINTS:</a:t>
            </a:r>
            <a:endParaRPr lang="en-US" dirty="0">
              <a:ea typeface="Calibri"/>
              <a:cs typeface="Calibri"/>
            </a:endParaRPr>
          </a:p>
          <a:p>
            <a:pPr>
              <a:defRPr/>
            </a:pPr>
            <a:r>
              <a:rPr lang="en-CA" dirty="0">
                <a:solidFill>
                  <a:srgbClr val="000000"/>
                </a:solidFill>
              </a:rPr>
              <a:t>Mindshare went on to also conduct their own research that proved that audio ads create E</a:t>
            </a:r>
            <a:r>
              <a:rPr lang="en-US" dirty="0">
                <a:solidFill>
                  <a:srgbClr val="000000"/>
                </a:solidFill>
              </a:rPr>
              <a:t>motional intensity which builds brand affinity compared to other alternative platforms (+12%)</a:t>
            </a:r>
            <a:endParaRPr lang="en-US" dirty="0">
              <a:solidFill>
                <a:srgbClr val="000000"/>
              </a:solidFill>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chemeClr val="bg1">
                    <a:lumMod val="95000"/>
                  </a:schemeClr>
                </a:solidFill>
                <a:latin typeface="Segoe UI"/>
                <a:cs typeface="Segoe UI"/>
              </a:rPr>
              <a:t>Emotional intensity (+12%) is associated with brand </a:t>
            </a:r>
            <a:r>
              <a:rPr lang="en-US" sz="1200" b="1" dirty="0" err="1">
                <a:solidFill>
                  <a:schemeClr val="bg1">
                    <a:lumMod val="95000"/>
                  </a:schemeClr>
                </a:solidFill>
                <a:latin typeface="Segoe UI"/>
                <a:cs typeface="Segoe UI"/>
              </a:rPr>
              <a:t>favourability</a:t>
            </a:r>
            <a:r>
              <a:rPr lang="en-US" sz="1200" b="1" dirty="0">
                <a:solidFill>
                  <a:schemeClr val="bg1">
                    <a:lumMod val="95000"/>
                  </a:schemeClr>
                </a:solidFill>
                <a:latin typeface="Segoe UI"/>
                <a:cs typeface="Segoe UI"/>
              </a:rPr>
              <a:t> and pricing power.</a:t>
            </a:r>
          </a:p>
          <a:p>
            <a:pPr>
              <a:defRPr/>
            </a:pPr>
            <a:endParaRPr lang="en-US" dirty="0">
              <a:solidFill>
                <a:srgbClr val="000000"/>
              </a:solidFill>
              <a:latin typeface="+mn-lt"/>
              <a:ea typeface="Calibri" panose="020F0502020204030204"/>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err="1">
                <a:solidFill>
                  <a:schemeClr val="bg1">
                    <a:lumMod val="95000"/>
                  </a:schemeClr>
                </a:solidFill>
                <a:latin typeface="Segoe UI"/>
                <a:cs typeface="Segoe UI"/>
              </a:rPr>
              <a:t>Source:</a:t>
            </a:r>
            <a:r>
              <a:rPr lang="en-US" sz="1200" b="1" dirty="0" err="1">
                <a:solidFill>
                  <a:schemeClr val="bg1"/>
                </a:solidFill>
                <a:latin typeface="Segoe UI"/>
                <a:cs typeface="Segoe UI"/>
              </a:rPr>
              <a:t>Mindshare</a:t>
            </a:r>
            <a:r>
              <a:rPr lang="en-US" sz="1200" b="1" dirty="0">
                <a:solidFill>
                  <a:schemeClr val="bg1"/>
                </a:solidFill>
                <a:latin typeface="Segoe UI"/>
                <a:cs typeface="Segoe UI"/>
              </a:rPr>
              <a:t> Audio Study 2023</a:t>
            </a:r>
          </a:p>
          <a:p>
            <a:endParaRPr lang="en-CA" dirty="0"/>
          </a:p>
        </p:txBody>
      </p:sp>
      <p:sp>
        <p:nvSpPr>
          <p:cNvPr id="4" name="Slide Number Placeholder 3"/>
          <p:cNvSpPr>
            <a:spLocks noGrp="1"/>
          </p:cNvSpPr>
          <p:nvPr>
            <p:ph type="sldNum" sz="quarter" idx="5"/>
          </p:nvPr>
        </p:nvSpPr>
        <p:spPr/>
        <p:txBody>
          <a:bodyPr/>
          <a:lstStyle/>
          <a:p>
            <a:fld id="{4BCE3434-8169-413E-931C-70EC61899CF3}" type="slidenum">
              <a:rPr lang="en-CA" smtClean="0"/>
              <a:t>19</a:t>
            </a:fld>
            <a:endParaRPr lang="en-CA"/>
          </a:p>
        </p:txBody>
      </p:sp>
    </p:spTree>
    <p:extLst>
      <p:ext uri="{BB962C8B-B14F-4D97-AF65-F5344CB8AC3E}">
        <p14:creationId xmlns:p14="http://schemas.microsoft.com/office/powerpoint/2010/main" val="6468009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solidFill>
                  <a:schemeClr val="bg1">
                    <a:lumMod val="95000"/>
                  </a:schemeClr>
                </a:solidFill>
                <a:latin typeface="Segoe UI" panose="020B0502040204020203" pitchFamily="34" charset="0"/>
                <a:cs typeface="Segoe UI" panose="020B0502040204020203" pitchFamily="34" charset="0"/>
              </a:rPr>
              <a:t>Source: </a:t>
            </a:r>
            <a:r>
              <a:rPr lang="en-US" sz="1200" b="0" dirty="0" err="1">
                <a:solidFill>
                  <a:schemeClr val="bg1">
                    <a:lumMod val="95000"/>
                  </a:schemeClr>
                </a:solidFill>
                <a:latin typeface="Segoe UI" panose="020B0502040204020203" pitchFamily="34" charset="0"/>
                <a:cs typeface="Segoe UI" panose="020B0502040204020203" pitchFamily="34" charset="0"/>
              </a:rPr>
              <a:t>Brainsights</a:t>
            </a:r>
            <a:r>
              <a:rPr lang="en-CA" sz="1200" dirty="0">
                <a:solidFill>
                  <a:srgbClr val="0070C0"/>
                </a:solidFill>
                <a:cs typeface="Segoe UI" panose="020B0502040204020203" pitchFamily="34" charset="0"/>
              </a:rPr>
              <a:t> is a Canadian company and a world leader in neuro-marketing measurement. </a:t>
            </a:r>
            <a:r>
              <a:rPr lang="en-CA" sz="1200" dirty="0" err="1">
                <a:solidFill>
                  <a:srgbClr val="0070C0"/>
                </a:solidFill>
                <a:cs typeface="Segoe UI" panose="020B0502040204020203" pitchFamily="34" charset="0"/>
              </a:rPr>
              <a:t>Brainsights</a:t>
            </a:r>
            <a:r>
              <a:rPr lang="en-CA" sz="1200" dirty="0">
                <a:solidFill>
                  <a:srgbClr val="0070C0"/>
                </a:solidFill>
                <a:cs typeface="Segoe UI" panose="020B0502040204020203" pitchFamily="34" charset="0"/>
              </a:rPr>
              <a:t> </a:t>
            </a:r>
            <a:r>
              <a:rPr lang="en-US" sz="1200" dirty="0">
                <a:solidFill>
                  <a:srgbClr val="0070C0"/>
                </a:solidFill>
                <a:cs typeface="Segoe UI" panose="020B0502040204020203" pitchFamily="34" charset="0"/>
              </a:rPr>
              <a:t>analyses human reactions to advertising, by recording neural activity through EEG technology.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a:solidFill>
                <a:schemeClr val="bg1">
                  <a:lumMod val="95000"/>
                </a:schemeClr>
              </a:solidFill>
              <a:latin typeface="Segoe UI" panose="020B0502040204020203" pitchFamily="34" charset="0"/>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a:solidFill>
                <a:schemeClr val="bg1">
                  <a:lumMod val="95000"/>
                </a:schemeClr>
              </a:solidFill>
              <a:latin typeface="Segoe UI" panose="020B0502040204020203" pitchFamily="34" charset="0"/>
              <a:cs typeface="Segoe UI" panose="020B0502040204020203" pitchFamily="34" charset="0"/>
            </a:endParaRPr>
          </a:p>
          <a:p>
            <a:pPr marL="0" marR="0" lvl="0" indent="0" algn="l" defTabSz="933237" rtl="0" eaLnBrk="1" fontAlgn="auto" latinLnBrk="0" hangingPunct="1">
              <a:lnSpc>
                <a:spcPct val="100000"/>
              </a:lnSpc>
              <a:spcBef>
                <a:spcPts val="0"/>
              </a:spcBef>
              <a:spcAft>
                <a:spcPts val="0"/>
              </a:spcAft>
              <a:buClrTx/>
              <a:buSzTx/>
              <a:buFontTx/>
              <a:buNone/>
              <a:tabLst/>
              <a:defRPr/>
            </a:pPr>
            <a:r>
              <a:rPr lang="en-CA" b="1" dirty="0"/>
              <a:t>Radio outperforms both Television and Digital when it comes to Encoding and memorability</a:t>
            </a:r>
            <a:endParaRPr lang="en-US" dirty="0"/>
          </a:p>
          <a:p>
            <a:pPr defTabSz="933237">
              <a:defRPr/>
            </a:pPr>
            <a:r>
              <a:rPr lang="en-US" dirty="0">
                <a:latin typeface="Aptos" panose="020B0004020202020204" pitchFamily="34" charset="0"/>
              </a:rPr>
              <a:t>Radio Memory structures creation leads to </a:t>
            </a:r>
            <a:r>
              <a:rPr lang="en-US" b="1" dirty="0">
                <a:latin typeface="Aptos" panose="020B0004020202020204" pitchFamily="34" charset="0"/>
              </a:rPr>
              <a:t>+8% higher level of brand recall</a:t>
            </a:r>
            <a:r>
              <a:rPr lang="en-US" dirty="0">
                <a:latin typeface="Aptos" panose="020B0004020202020204" pitchFamily="34" charset="0"/>
              </a:rPr>
              <a:t>. </a:t>
            </a:r>
          </a:p>
          <a:p>
            <a:endParaRPr lang="en-CA" dirty="0"/>
          </a:p>
        </p:txBody>
      </p:sp>
      <p:sp>
        <p:nvSpPr>
          <p:cNvPr id="4" name="Slide Number Placeholder 3"/>
          <p:cNvSpPr>
            <a:spLocks noGrp="1"/>
          </p:cNvSpPr>
          <p:nvPr>
            <p:ph type="sldNum" sz="quarter" idx="5"/>
          </p:nvPr>
        </p:nvSpPr>
        <p:spPr/>
        <p:txBody>
          <a:bodyPr/>
          <a:lstStyle/>
          <a:p>
            <a:fld id="{4BCE3434-8169-413E-931C-70EC61899CF3}" type="slidenum">
              <a:rPr lang="en-CA" smtClean="0"/>
              <a:t>20</a:t>
            </a:fld>
            <a:endParaRPr lang="en-CA"/>
          </a:p>
        </p:txBody>
      </p:sp>
    </p:spTree>
    <p:extLst>
      <p:ext uri="{BB962C8B-B14F-4D97-AF65-F5344CB8AC3E}">
        <p14:creationId xmlns:p14="http://schemas.microsoft.com/office/powerpoint/2010/main" val="27964266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dirty="0">
                <a:solidFill>
                  <a:schemeClr val="bg1"/>
                </a:solidFill>
                <a:latin typeface="Avenir Next LT Pro" panose="020B0504020202020204" pitchFamily="34" charset="0"/>
              </a:rPr>
              <a:t>Nielsen Global Annual Marketing Survey 2025, Nielsen Global Compass Media Mix Modeling benchmarks </a:t>
            </a:r>
            <a:r>
              <a:rPr lang="en-CA" sz="1200" b="0" dirty="0">
                <a:solidFill>
                  <a:schemeClr val="bg1"/>
                </a:solidFill>
                <a:latin typeface="Avenir Next LT Pro" panose="020B0504020202020204" pitchFamily="34" charset="0"/>
              </a:rPr>
              <a:t>demonstrates that r</a:t>
            </a:r>
            <a:r>
              <a:rPr lang="en-US" b="0" dirty="0" err="1"/>
              <a:t>adio</a:t>
            </a:r>
            <a:r>
              <a:rPr lang="en-US" b="0" dirty="0"/>
              <a:t> is great value for advertisers. Issue is industry sees radio as lowest effective media yet in reality it ranks #2 against all other media</a:t>
            </a:r>
            <a:r>
              <a:rPr lang="en-US" b="1" dirty="0"/>
              <a:t>.</a:t>
            </a:r>
            <a:endParaRPr lang="en-US" sz="1200" b="1" dirty="0">
              <a:effectLst/>
              <a:latin typeface="+mn-lt"/>
            </a:endParaRPr>
          </a:p>
          <a:p>
            <a:endParaRPr lang="en-CA" dirty="0"/>
          </a:p>
        </p:txBody>
      </p:sp>
      <p:sp>
        <p:nvSpPr>
          <p:cNvPr id="4" name="Slide Number Placeholder 3"/>
          <p:cNvSpPr>
            <a:spLocks noGrp="1"/>
          </p:cNvSpPr>
          <p:nvPr>
            <p:ph type="sldNum" sz="quarter" idx="5"/>
          </p:nvPr>
        </p:nvSpPr>
        <p:spPr/>
        <p:txBody>
          <a:bodyPr/>
          <a:lstStyle/>
          <a:p>
            <a:fld id="{4BCE3434-8169-413E-931C-70EC61899CF3}" type="slidenum">
              <a:rPr lang="en-CA" smtClean="0"/>
              <a:t>21</a:t>
            </a:fld>
            <a:endParaRPr lang="en-CA"/>
          </a:p>
        </p:txBody>
      </p:sp>
    </p:spTree>
    <p:extLst>
      <p:ext uri="{BB962C8B-B14F-4D97-AF65-F5344CB8AC3E}">
        <p14:creationId xmlns:p14="http://schemas.microsoft.com/office/powerpoint/2010/main" val="19025895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CA" sz="1200" b="1" dirty="0">
                <a:solidFill>
                  <a:schemeClr val="bg1"/>
                </a:solidFill>
                <a:latin typeface="Segoe UI" panose="020B0502040204020203" pitchFamily="34" charset="0"/>
                <a:cs typeface="Segoe UI" panose="020B0502040204020203" pitchFamily="34" charset="0"/>
              </a:rPr>
              <a:t>Source:</a:t>
            </a:r>
            <a:r>
              <a:rPr lang="en-US" sz="1200" b="1" dirty="0">
                <a:solidFill>
                  <a:schemeClr val="bg1"/>
                </a:solidFill>
                <a:latin typeface="Segoe UI" panose="020B0502040204020203" pitchFamily="34" charset="0"/>
                <a:cs typeface="Segoe UI" panose="020B0502040204020203" pitchFamily="34" charset="0"/>
              </a:rPr>
              <a:t> RTS Canada Fall 2024 – A18+; Question: </a:t>
            </a:r>
            <a:r>
              <a:rPr lang="en-CA" sz="1200" b="1" dirty="0">
                <a:solidFill>
                  <a:schemeClr val="bg1"/>
                </a:solidFill>
                <a:latin typeface="Segoe UI" panose="020B0502040204020203" pitchFamily="34" charset="0"/>
                <a:cs typeface="Segoe UI" panose="020B0502040204020203" pitchFamily="34" charset="0"/>
              </a:rPr>
              <a:t>community news/local events important OR radio feels more personal</a:t>
            </a:r>
          </a:p>
          <a:p>
            <a:pPr algn="l"/>
            <a:endParaRPr lang="en-CA" sz="1800" b="0" i="0" u="none" strike="noStrike" baseline="0" dirty="0">
              <a:solidFill>
                <a:srgbClr val="000000"/>
              </a:solidFill>
              <a:latin typeface="Montserrat" panose="00000500000000000000" pitchFamily="2" charset="0"/>
            </a:endParaRPr>
          </a:p>
        </p:txBody>
      </p:sp>
      <p:sp>
        <p:nvSpPr>
          <p:cNvPr id="4" name="Slide Number Placeholder 3"/>
          <p:cNvSpPr>
            <a:spLocks noGrp="1"/>
          </p:cNvSpPr>
          <p:nvPr>
            <p:ph type="sldNum" sz="quarter" idx="5"/>
          </p:nvPr>
        </p:nvSpPr>
        <p:spPr/>
        <p:txBody>
          <a:bodyPr/>
          <a:lstStyle/>
          <a:p>
            <a:fld id="{60765D3E-70CC-4BA9-8B05-5B38263CEA4B}" type="slidenum">
              <a:rPr lang="en-CA" smtClean="0"/>
              <a:t>2</a:t>
            </a:fld>
            <a:endParaRPr lang="en-CA"/>
          </a:p>
        </p:txBody>
      </p:sp>
    </p:spTree>
    <p:extLst>
      <p:ext uri="{BB962C8B-B14F-4D97-AF65-F5344CB8AC3E}">
        <p14:creationId xmlns:p14="http://schemas.microsoft.com/office/powerpoint/2010/main" val="31682962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4BCE3434-8169-413E-931C-70EC61899CF3}" type="slidenum">
              <a:rPr lang="en-CA" smtClean="0"/>
              <a:t>22</a:t>
            </a:fld>
            <a:endParaRPr lang="en-CA"/>
          </a:p>
        </p:txBody>
      </p:sp>
    </p:spTree>
    <p:extLst>
      <p:ext uri="{BB962C8B-B14F-4D97-AF65-F5344CB8AC3E}">
        <p14:creationId xmlns:p14="http://schemas.microsoft.com/office/powerpoint/2010/main" val="2139805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CA" dirty="0"/>
              <a:t>Source: </a:t>
            </a:r>
            <a:r>
              <a:rPr lang="en-CA" sz="1200" b="1" dirty="0">
                <a:solidFill>
                  <a:schemeClr val="bg1"/>
                </a:solidFill>
                <a:latin typeface="Segoe UI" panose="020B0502040204020203" pitchFamily="34" charset="0"/>
                <a:cs typeface="Segoe UI" panose="020B0502040204020203" pitchFamily="34" charset="0"/>
              </a:rPr>
              <a:t>Jacobs Media Tech Survey 2024</a:t>
            </a:r>
          </a:p>
          <a:p>
            <a:pPr algn="just"/>
            <a:r>
              <a:rPr lang="en-US" dirty="0"/>
              <a:t>Broadcast radio’s “connectivity” and “local-ness” set it apart from podcasts, DSPs, and personal music collections. And both rise in importance again this year.</a:t>
            </a:r>
          </a:p>
          <a:p>
            <a:pPr algn="just"/>
            <a:r>
              <a:rPr lang="en-US" dirty="0"/>
              <a:t>Radio Listeners Feel a Strong Sense of Connection to Their Station and Hosts (agree/strongly agree) = 77%</a:t>
            </a:r>
            <a:endParaRPr lang="en-CA" sz="1200" b="1" dirty="0">
              <a:solidFill>
                <a:schemeClr val="bg1"/>
              </a:solidFill>
              <a:latin typeface="Segoe UI" panose="020B0502040204020203" pitchFamily="34" charset="0"/>
              <a:cs typeface="Segoe UI" panose="020B0502040204020203" pitchFamily="34" charset="0"/>
            </a:endParaRPr>
          </a:p>
          <a:p>
            <a:pPr algn="l"/>
            <a:endParaRPr lang="en-CA" sz="1800" b="0" i="0" u="none" strike="noStrike" baseline="0" dirty="0">
              <a:solidFill>
                <a:srgbClr val="000000"/>
              </a:solidFill>
              <a:latin typeface="Montserrat" panose="00000500000000000000" pitchFamily="2" charset="0"/>
            </a:endParaRPr>
          </a:p>
        </p:txBody>
      </p:sp>
      <p:sp>
        <p:nvSpPr>
          <p:cNvPr id="4" name="Slide Number Placeholder 3"/>
          <p:cNvSpPr>
            <a:spLocks noGrp="1"/>
          </p:cNvSpPr>
          <p:nvPr>
            <p:ph type="sldNum" sz="quarter" idx="5"/>
          </p:nvPr>
        </p:nvSpPr>
        <p:spPr/>
        <p:txBody>
          <a:bodyPr/>
          <a:lstStyle/>
          <a:p>
            <a:fld id="{60765D3E-70CC-4BA9-8B05-5B38263CEA4B}" type="slidenum">
              <a:rPr lang="en-CA" smtClean="0"/>
              <a:t>3</a:t>
            </a:fld>
            <a:endParaRPr lang="en-CA"/>
          </a:p>
        </p:txBody>
      </p:sp>
    </p:spTree>
    <p:extLst>
      <p:ext uri="{BB962C8B-B14F-4D97-AF65-F5344CB8AC3E}">
        <p14:creationId xmlns:p14="http://schemas.microsoft.com/office/powerpoint/2010/main" val="18312102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a:effectLst/>
                <a:latin typeface="Segoe UI" panose="020B0502040204020203" pitchFamily="34" charset="0"/>
                <a:cs typeface="Segoe UI" panose="020B0502040204020203" pitchFamily="34" charset="0"/>
              </a:rPr>
              <a:t>In a world saturated with countless media options, radio's enduring connection with listeners stands as a testament to its power and influence. Radio not only entertains and informs, but it reaches into the very heart of local communities, shaping opinions and driving consumer behavior.</a:t>
            </a:r>
          </a:p>
          <a:p>
            <a:pPr algn="l"/>
            <a:endParaRPr lang="en-CA" sz="1800" b="0" i="0" u="none" strike="noStrike" baseline="0">
              <a:solidFill>
                <a:srgbClr val="000000"/>
              </a:solidFill>
              <a:latin typeface="Montserrat" panose="00000500000000000000" pitchFamily="2" charset="0"/>
            </a:endParaRPr>
          </a:p>
        </p:txBody>
      </p:sp>
      <p:sp>
        <p:nvSpPr>
          <p:cNvPr id="4" name="Slide Number Placeholder 3"/>
          <p:cNvSpPr>
            <a:spLocks noGrp="1"/>
          </p:cNvSpPr>
          <p:nvPr>
            <p:ph type="sldNum" sz="quarter" idx="5"/>
          </p:nvPr>
        </p:nvSpPr>
        <p:spPr/>
        <p:txBody>
          <a:bodyPr/>
          <a:lstStyle/>
          <a:p>
            <a:fld id="{60765D3E-70CC-4BA9-8B05-5B38263CEA4B}" type="slidenum">
              <a:rPr lang="en-CA" smtClean="0"/>
              <a:t>4</a:t>
            </a:fld>
            <a:endParaRPr lang="en-CA"/>
          </a:p>
        </p:txBody>
      </p:sp>
    </p:spTree>
    <p:extLst>
      <p:ext uri="{BB962C8B-B14F-4D97-AF65-F5344CB8AC3E}">
        <p14:creationId xmlns:p14="http://schemas.microsoft.com/office/powerpoint/2010/main" val="25317880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0B8FB3-A4FB-5001-9028-8D136FAD28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EF943E-F32C-A0B5-EB6A-164C2F1F32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42BAD6-0BF5-8D0D-8FC1-C93485C525E7}"/>
              </a:ext>
            </a:extLst>
          </p:cNvPr>
          <p:cNvSpPr>
            <a:spLocks noGrp="1"/>
          </p:cNvSpPr>
          <p:nvPr>
            <p:ph type="body" idx="1"/>
          </p:nvPr>
        </p:nvSpPr>
        <p:spPr/>
        <p:txBody>
          <a:bodyPr/>
          <a:lstStyle/>
          <a:p>
            <a:endParaRPr lang="en-CA"/>
          </a:p>
        </p:txBody>
      </p:sp>
      <p:sp>
        <p:nvSpPr>
          <p:cNvPr id="4" name="Slide Number Placeholder 3">
            <a:extLst>
              <a:ext uri="{FF2B5EF4-FFF2-40B4-BE49-F238E27FC236}">
                <a16:creationId xmlns:a16="http://schemas.microsoft.com/office/drawing/2014/main" id="{DC3ED01A-C531-C68E-D18C-E648DFDF45C4}"/>
              </a:ext>
            </a:extLst>
          </p:cNvPr>
          <p:cNvSpPr>
            <a:spLocks noGrp="1"/>
          </p:cNvSpPr>
          <p:nvPr>
            <p:ph type="sldNum" sz="quarter" idx="5"/>
          </p:nvPr>
        </p:nvSpPr>
        <p:spPr/>
        <p:txBody>
          <a:bodyPr/>
          <a:lstStyle/>
          <a:p>
            <a:fld id="{4BCE3434-8169-413E-931C-70EC61899CF3}" type="slidenum">
              <a:rPr lang="en-CA" smtClean="0"/>
              <a:t>5</a:t>
            </a:fld>
            <a:endParaRPr lang="en-CA"/>
          </a:p>
        </p:txBody>
      </p:sp>
    </p:spTree>
    <p:extLst>
      <p:ext uri="{BB962C8B-B14F-4D97-AF65-F5344CB8AC3E}">
        <p14:creationId xmlns:p14="http://schemas.microsoft.com/office/powerpoint/2010/main" val="13267888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dirty="0">
                <a:latin typeface="Segoe UI" panose="020B0502040204020203" pitchFamily="34" charset="0"/>
                <a:cs typeface="Segoe UI" panose="020B0502040204020203" pitchFamily="34" charset="0"/>
              </a:rPr>
              <a:t>Source: Rogers Sight Sound and Motion 2025</a:t>
            </a:r>
            <a:endParaRPr lang="en-CA" dirty="0"/>
          </a:p>
          <a:p>
            <a:endParaRPr lang="en-CA" dirty="0"/>
          </a:p>
        </p:txBody>
      </p:sp>
      <p:sp>
        <p:nvSpPr>
          <p:cNvPr id="4" name="Slide Number Placeholder 3"/>
          <p:cNvSpPr>
            <a:spLocks noGrp="1"/>
          </p:cNvSpPr>
          <p:nvPr>
            <p:ph type="sldNum" sz="quarter" idx="5"/>
          </p:nvPr>
        </p:nvSpPr>
        <p:spPr/>
        <p:txBody>
          <a:bodyPr/>
          <a:lstStyle/>
          <a:p>
            <a:fld id="{55E0128D-EE80-464D-994C-31E1C51AA344}" type="slidenum">
              <a:rPr lang="en-US" smtClean="0"/>
              <a:t>6</a:t>
            </a:fld>
            <a:endParaRPr lang="en-US"/>
          </a:p>
        </p:txBody>
      </p:sp>
    </p:spTree>
    <p:extLst>
      <p:ext uri="{BB962C8B-B14F-4D97-AF65-F5344CB8AC3E}">
        <p14:creationId xmlns:p14="http://schemas.microsoft.com/office/powerpoint/2010/main" val="6903828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KEY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u="none" strike="noStrike" spc="0" baseline="0" dirty="0">
                <a:latin typeface="Arial Narrow"/>
                <a:cs typeface="Segoe UI Semilight" panose="020B0402040204020203" pitchFamily="34" charset="0"/>
              </a:rPr>
              <a:t>…. Canadians have a diverse range of ways to consume audio and on average spend more than 29 hours per week with audio. Of that, 35% is spent on non-commercial platforms. They spend 19</a:t>
            </a:r>
            <a:r>
              <a:rPr lang="en-US" dirty="0">
                <a:latin typeface="Arial"/>
                <a:cs typeface="Arial"/>
              </a:rPr>
              <a:t> hours a week of listening to ad-supported audio.</a:t>
            </a:r>
          </a:p>
          <a:p>
            <a:pPr marL="0" marR="0" lvl="0" indent="0" algn="l" defTabSz="933237"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latin typeface="Arial"/>
                <a:cs typeface="Arial"/>
              </a:rPr>
              <a:t>Of that 19 hours a week, almost exactly 2/3’s is traditional Over the Air radio, and 1/3 is ad-supported digital platforms. And, </a:t>
            </a:r>
            <a:r>
              <a:rPr lang="en-US" sz="1200" dirty="0">
                <a:latin typeface="Arial"/>
                <a:cs typeface="Arial"/>
              </a:rPr>
              <a:t>7 hours per week of digital audio listening across 3 platforms.</a:t>
            </a:r>
          </a:p>
          <a:p>
            <a:pPr marL="0" indent="0" defTabSz="933237">
              <a:buFont typeface="Arial" panose="020B0604020202020204" pitchFamily="34" charset="0"/>
              <a:buNone/>
              <a:defRPr/>
            </a:pPr>
            <a:endParaRPr lang="en-US" dirty="0">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i="0" u="none" strike="noStrike" spc="0" baseline="0" dirty="0">
                <a:latin typeface="Arial Narrow"/>
                <a:cs typeface="Segoe UI Semilight" panose="020B0402040204020203" pitchFamily="34" charset="0"/>
              </a:rPr>
              <a:t>Out of the total 29 hours spent on audio, once we remove non-ad-supported content like personal music, 19 hours, or 65%, remain as ad-supported audio time. Of those 19 hours, 12 are spent on linear radio, and the remaining 7 are split across digital audio, including streamed radio, podcasts, and on-demand music streaming.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spc="0" baseline="0" dirty="0">
              <a:latin typeface="Arial Narrow" panose="020B0606020202030204" pitchFamily="34" charset="0"/>
              <a:cs typeface="Segoe UI Semilight" panose="020B0402040204020203" pitchFamily="34" charset="0"/>
            </a:endParaRPr>
          </a:p>
          <a:p>
            <a:r>
              <a:rPr lang="en-US" b="1" dirty="0"/>
              <a:t>**Calculation of Average Weekly hours spent**</a:t>
            </a:r>
          </a:p>
          <a:p>
            <a:pPr marL="685800" lvl="1" indent="-228600">
              <a:buFont typeface="Arial" panose="020B0604020202020204" pitchFamily="34" charset="0"/>
              <a:buChar char="•"/>
            </a:pPr>
            <a:r>
              <a:rPr lang="en-US" dirty="0"/>
              <a:t>Total Audio Tuning: 14.1 / 49% = 28.8 ≈ 29 hours/week</a:t>
            </a:r>
          </a:p>
          <a:p>
            <a:pPr marL="685800" lvl="1" indent="-228600">
              <a:buFont typeface="Arial" panose="020B0604020202020204" pitchFamily="34" charset="0"/>
              <a:buChar char="•"/>
            </a:pPr>
            <a:r>
              <a:rPr lang="en-US" dirty="0"/>
              <a:t>Live Radio (49%) = 14.1 hours, broken down into:</a:t>
            </a:r>
          </a:p>
          <a:p>
            <a:pPr marL="1143000" lvl="2" indent="-228600">
              <a:buFont typeface="Courier New" panose="02070309020205020404" pitchFamily="49" charset="0"/>
              <a:buChar char="o"/>
            </a:pPr>
            <a:r>
              <a:rPr lang="en-US" dirty="0"/>
              <a:t>OTA: 87% = 12.2 hours</a:t>
            </a:r>
          </a:p>
          <a:p>
            <a:pPr marL="1143000" lvl="2" indent="-228600">
              <a:buFont typeface="Courier New" panose="02070309020205020404" pitchFamily="49" charset="0"/>
              <a:buChar char="o"/>
            </a:pPr>
            <a:r>
              <a:rPr lang="en-US" dirty="0"/>
              <a:t>Streaming: 13% = 1.9 hours</a:t>
            </a:r>
          </a:p>
          <a:p>
            <a:pPr marL="685800" lvl="1" indent="-228600">
              <a:buFont typeface="Arial" panose="020B0604020202020204" pitchFamily="34" charset="0"/>
              <a:buChar char="•"/>
            </a:pPr>
            <a:r>
              <a:rPr lang="en-US" dirty="0"/>
              <a:t>Personal Music (incl. paid streaming): 35% = 10.1 hours</a:t>
            </a:r>
          </a:p>
          <a:p>
            <a:pPr marL="685800" lvl="1" indent="-228600">
              <a:buFont typeface="Arial" panose="020B0604020202020204" pitchFamily="34" charset="0"/>
              <a:buChar char="•"/>
            </a:pPr>
            <a:r>
              <a:rPr lang="en-US" dirty="0"/>
              <a:t>Podcasts: 9% = 2.6 hours</a:t>
            </a:r>
          </a:p>
          <a:p>
            <a:pPr marL="685800" lvl="1" indent="-228600">
              <a:buFont typeface="Arial" panose="020B0604020202020204" pitchFamily="34" charset="0"/>
              <a:buChar char="•"/>
            </a:pPr>
            <a:r>
              <a:rPr lang="en-US" dirty="0"/>
              <a:t>Free/Ad-supported Music Streaming: 7% = 2.0 hours</a:t>
            </a:r>
          </a:p>
          <a:p>
            <a:endParaRPr lang="en-US" dirty="0"/>
          </a:p>
          <a:p>
            <a:pPr marL="0" marR="0" lvl="0" indent="0" algn="l" defTabSz="914400" rtl="0" eaLnBrk="1" fontAlgn="auto" latinLnBrk="0" hangingPunct="1">
              <a:lnSpc>
                <a:spcPct val="100000"/>
              </a:lnSpc>
              <a:spcBef>
                <a:spcPts val="0"/>
              </a:spcBef>
              <a:spcAft>
                <a:spcPts val="0"/>
              </a:spcAft>
              <a:buClr>
                <a:srgbClr val="FB4448"/>
              </a:buClr>
              <a:buSzTx/>
              <a:buFont typeface="Arial" panose="020B0604020202020204" pitchFamily="34" charset="0"/>
              <a:buNone/>
              <a:tabLst/>
              <a:defRPr/>
            </a:pPr>
            <a:r>
              <a:rPr kumimoji="0" lang="en-US" sz="1100" b="0" i="0" u="none" strike="noStrike" kern="1200" cap="none" spc="0" normalizeH="0" baseline="0" noProof="0" dirty="0">
                <a:ln>
                  <a:noFill/>
                </a:ln>
                <a:solidFill>
                  <a:srgbClr val="FEA701"/>
                </a:solidFill>
                <a:effectLst/>
                <a:uLnTx/>
                <a:uFillTx/>
                <a:latin typeface="Space Grotesk" panose="00000500000000000000" pitchFamily="50" charset="0"/>
                <a:ea typeface="+mn-ea"/>
                <a:cs typeface="+mn-cs"/>
              </a:rPr>
              <a:t>Source: </a:t>
            </a:r>
          </a:p>
          <a:p>
            <a:pPr marL="0" marR="0" lvl="0" indent="0" algn="l" defTabSz="914400" rtl="0" eaLnBrk="1" fontAlgn="auto" latinLnBrk="0" hangingPunct="1">
              <a:lnSpc>
                <a:spcPct val="100000"/>
              </a:lnSpc>
              <a:spcBef>
                <a:spcPts val="0"/>
              </a:spcBef>
              <a:spcAft>
                <a:spcPts val="0"/>
              </a:spcAft>
              <a:buClr>
                <a:srgbClr val="FB4448"/>
              </a:buClr>
              <a:buSzTx/>
              <a:buFont typeface="Arial" panose="020B0604020202020204" pitchFamily="34" charset="0"/>
              <a:buNone/>
              <a:tabLst/>
              <a:defRPr/>
            </a:pPr>
            <a:r>
              <a:rPr kumimoji="0" lang="en-US" sz="1100" b="0" i="0" u="none" strike="noStrike" kern="1200" cap="none" spc="0" normalizeH="0" baseline="0" noProof="0" dirty="0">
                <a:ln>
                  <a:noFill/>
                </a:ln>
                <a:solidFill>
                  <a:srgbClr val="FEA701"/>
                </a:solidFill>
                <a:effectLst/>
                <a:uLnTx/>
                <a:uFillTx/>
                <a:latin typeface="Space Grotesk" panose="00000500000000000000" pitchFamily="50" charset="0"/>
                <a:ea typeface="+mn-ea"/>
                <a:cs typeface="+mn-cs"/>
              </a:rPr>
              <a:t>Signal Hill Insights – Radio On the Move Fall 2023 – Source of audio listening for Canadian A18+ in % Share.</a:t>
            </a:r>
          </a:p>
          <a:p>
            <a:pPr>
              <a:lnSpc>
                <a:spcPct val="100000"/>
              </a:lnSpc>
              <a:spcBef>
                <a:spcPts val="0"/>
              </a:spcBef>
              <a:spcAft>
                <a:spcPts val="0"/>
              </a:spcAft>
              <a:defRPr/>
            </a:pPr>
            <a:r>
              <a:rPr kumimoji="0" lang="en-US" sz="1100" b="0" i="0" u="none" strike="noStrike" kern="1200" cap="none" spc="0" normalizeH="0" baseline="0" noProof="0" dirty="0" err="1">
                <a:ln>
                  <a:noFill/>
                </a:ln>
                <a:solidFill>
                  <a:srgbClr val="FEA701"/>
                </a:solidFill>
                <a:effectLst/>
                <a:uLnTx/>
                <a:uFillTx/>
                <a:latin typeface="Space Grotesk" panose="00000500000000000000" pitchFamily="50" charset="0"/>
                <a:ea typeface="+mn-ea"/>
                <a:cs typeface="+mn-cs"/>
              </a:rPr>
              <a:t>Numeris</a:t>
            </a:r>
            <a:r>
              <a:rPr kumimoji="0" lang="en-US" sz="1100" b="0" i="0" u="none" strike="noStrike" kern="1200" cap="none" spc="0" normalizeH="0" baseline="0" noProof="0" dirty="0">
                <a:ln>
                  <a:noFill/>
                </a:ln>
                <a:solidFill>
                  <a:srgbClr val="FEA701"/>
                </a:solidFill>
                <a:effectLst/>
                <a:uLnTx/>
                <a:uFillTx/>
                <a:latin typeface="Space Grotesk" panose="00000500000000000000" pitchFamily="50" charset="0"/>
                <a:ea typeface="+mn-ea"/>
                <a:cs typeface="+mn-cs"/>
              </a:rPr>
              <a:t> RTS Canada Fall 2024: Weekly Time spend on Radio: </a:t>
            </a:r>
            <a:r>
              <a:rPr lang="en-US" sz="1100" dirty="0">
                <a:solidFill>
                  <a:srgbClr val="FEA701"/>
                </a:solidFill>
                <a:latin typeface="Space Grotesk" panose="00000500000000000000" pitchFamily="50" charset="0"/>
              </a:rPr>
              <a:t>14.1 hours</a:t>
            </a:r>
          </a:p>
          <a:p>
            <a:pPr>
              <a:lnSpc>
                <a:spcPct val="100000"/>
              </a:lnSpc>
              <a:spcBef>
                <a:spcPts val="0"/>
              </a:spcBef>
              <a:spcAft>
                <a:spcPts val="0"/>
              </a:spcAft>
              <a:defRPr/>
            </a:pPr>
            <a:r>
              <a:rPr lang="en-US" sz="1100" dirty="0" err="1">
                <a:solidFill>
                  <a:srgbClr val="FEA701"/>
                </a:solidFill>
                <a:latin typeface="Space Grotesk" panose="00000500000000000000" pitchFamily="50" charset="0"/>
              </a:rPr>
              <a:t>Numeris</a:t>
            </a:r>
            <a:r>
              <a:rPr lang="en-US" sz="1100" dirty="0">
                <a:solidFill>
                  <a:srgbClr val="FEA701"/>
                </a:solidFill>
                <a:latin typeface="Space Grotesk" panose="00000500000000000000" pitchFamily="50" charset="0"/>
              </a:rPr>
              <a:t> PPM R1/2025: Split of OTA / Streaming of AM/FM Radio, Reach Plan. A18+ = 87% : 13%</a:t>
            </a:r>
            <a:endParaRPr lang="en-US" sz="1100" dirty="0"/>
          </a:p>
          <a:p>
            <a:endParaRPr lang="en-CA" dirty="0"/>
          </a:p>
        </p:txBody>
      </p:sp>
      <p:sp>
        <p:nvSpPr>
          <p:cNvPr id="4" name="Slide Number Placeholder 3"/>
          <p:cNvSpPr>
            <a:spLocks noGrp="1"/>
          </p:cNvSpPr>
          <p:nvPr>
            <p:ph type="sldNum" sz="quarter" idx="5"/>
          </p:nvPr>
        </p:nvSpPr>
        <p:spPr/>
        <p:txBody>
          <a:bodyPr/>
          <a:lstStyle/>
          <a:p>
            <a:fld id="{4BCE3434-8169-413E-931C-70EC61899CF3}" type="slidenum">
              <a:rPr lang="en-CA" smtClean="0"/>
              <a:t>7</a:t>
            </a:fld>
            <a:endParaRPr lang="en-CA"/>
          </a:p>
        </p:txBody>
      </p:sp>
    </p:spTree>
    <p:extLst>
      <p:ext uri="{BB962C8B-B14F-4D97-AF65-F5344CB8AC3E}">
        <p14:creationId xmlns:p14="http://schemas.microsoft.com/office/powerpoint/2010/main" val="13694047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Source: The Harris Poll Canada panel of 3,000 Canadians 18+, Fall 2024 Source:: The Harris Poll Canada panel of 3,000 Canadians 18+, Fall 2024</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The perception is </a:t>
            </a:r>
            <a:r>
              <a:rPr lang="en-CA" sz="1200" b="1" dirty="0">
                <a:solidFill>
                  <a:schemeClr val="bg1"/>
                </a:solidFill>
                <a:latin typeface="Segoe UI" panose="020B0502040204020203" pitchFamily="34" charset="0"/>
                <a:cs typeface="Segoe UI" panose="020B0502040204020203" pitchFamily="34" charset="0"/>
              </a:rPr>
              <a:t>— everyone is working remote now and the reality is that 83% are working away from home for at least part of the week.</a:t>
            </a:r>
          </a:p>
          <a:p>
            <a:endParaRPr lang="en-CA" dirty="0"/>
          </a:p>
        </p:txBody>
      </p:sp>
      <p:sp>
        <p:nvSpPr>
          <p:cNvPr id="4" name="Slide Number Placeholder 3"/>
          <p:cNvSpPr>
            <a:spLocks noGrp="1"/>
          </p:cNvSpPr>
          <p:nvPr>
            <p:ph type="sldNum" sz="quarter" idx="5"/>
          </p:nvPr>
        </p:nvSpPr>
        <p:spPr/>
        <p:txBody>
          <a:bodyPr/>
          <a:lstStyle/>
          <a:p>
            <a:fld id="{4BCE3434-8169-413E-931C-70EC61899CF3}" type="slidenum">
              <a:rPr lang="en-CA" smtClean="0"/>
              <a:t>8</a:t>
            </a:fld>
            <a:endParaRPr lang="en-CA"/>
          </a:p>
        </p:txBody>
      </p:sp>
    </p:spTree>
    <p:extLst>
      <p:ext uri="{BB962C8B-B14F-4D97-AF65-F5344CB8AC3E}">
        <p14:creationId xmlns:p14="http://schemas.microsoft.com/office/powerpoint/2010/main" val="73601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Source: Statistics Canada </a:t>
            </a:r>
            <a:r>
              <a:rPr lang="en-US" b="1" dirty="0" err="1"/>
              <a:t>Labour</a:t>
            </a:r>
            <a:r>
              <a:rPr lang="en-US" b="1" dirty="0"/>
              <a:t> Force Study 2025</a:t>
            </a:r>
            <a:endParaRPr lang="en-CA" sz="1200" b="1" dirty="0">
              <a:solidFill>
                <a:schemeClr val="bg1"/>
              </a:solidFill>
              <a:latin typeface="Segoe UI" panose="020B0502040204020203" pitchFamily="34" charset="0"/>
              <a:cs typeface="Segoe UI" panose="020B0502040204020203" pitchFamily="34" charset="0"/>
            </a:endParaRPr>
          </a:p>
          <a:p>
            <a:endParaRPr lang="en-CA" dirty="0"/>
          </a:p>
        </p:txBody>
      </p:sp>
      <p:sp>
        <p:nvSpPr>
          <p:cNvPr id="4" name="Slide Number Placeholder 3"/>
          <p:cNvSpPr>
            <a:spLocks noGrp="1"/>
          </p:cNvSpPr>
          <p:nvPr>
            <p:ph type="sldNum" sz="quarter" idx="5"/>
          </p:nvPr>
        </p:nvSpPr>
        <p:spPr/>
        <p:txBody>
          <a:bodyPr/>
          <a:lstStyle/>
          <a:p>
            <a:fld id="{4BCE3434-8169-413E-931C-70EC61899CF3}" type="slidenum">
              <a:rPr lang="en-CA" smtClean="0"/>
              <a:t>9</a:t>
            </a:fld>
            <a:endParaRPr lang="en-CA"/>
          </a:p>
        </p:txBody>
      </p:sp>
    </p:spTree>
    <p:extLst>
      <p:ext uri="{BB962C8B-B14F-4D97-AF65-F5344CB8AC3E}">
        <p14:creationId xmlns:p14="http://schemas.microsoft.com/office/powerpoint/2010/main" val="17195222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0D7C8-5E45-84A0-6C7B-36D8D23CF6E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DA7B390-F14E-FFC2-1427-4F2A8B636B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CA17637-B256-DBFB-CC54-79875E8F0FEE}"/>
              </a:ext>
            </a:extLst>
          </p:cNvPr>
          <p:cNvSpPr>
            <a:spLocks noGrp="1"/>
          </p:cNvSpPr>
          <p:nvPr>
            <p:ph type="dt" sz="half" idx="10"/>
          </p:nvPr>
        </p:nvSpPr>
        <p:spPr/>
        <p:txBody>
          <a:bodyPr/>
          <a:lstStyle/>
          <a:p>
            <a:fld id="{AFA02E75-0AFD-43E9-A3C5-30182FFAF595}" type="datetimeFigureOut">
              <a:rPr lang="en-US" smtClean="0"/>
              <a:t>2/6/2026</a:t>
            </a:fld>
            <a:endParaRPr lang="en-US"/>
          </a:p>
        </p:txBody>
      </p:sp>
      <p:sp>
        <p:nvSpPr>
          <p:cNvPr id="5" name="Footer Placeholder 4">
            <a:extLst>
              <a:ext uri="{FF2B5EF4-FFF2-40B4-BE49-F238E27FC236}">
                <a16:creationId xmlns:a16="http://schemas.microsoft.com/office/drawing/2014/main" id="{E9A310CE-5647-6B50-64AD-18FD9D1F20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2B1C66-FBD7-F945-3690-219F47415AF5}"/>
              </a:ext>
            </a:extLst>
          </p:cNvPr>
          <p:cNvSpPr>
            <a:spLocks noGrp="1"/>
          </p:cNvSpPr>
          <p:nvPr>
            <p:ph type="sldNum" sz="quarter" idx="12"/>
          </p:nvPr>
        </p:nvSpPr>
        <p:spPr/>
        <p:txBody>
          <a:bodyPr/>
          <a:lstStyle/>
          <a:p>
            <a:fld id="{8BA972CC-B558-4759-9D5E-F8D0D6FCC1F0}" type="slidenum">
              <a:rPr lang="en-US" smtClean="0"/>
              <a:t>‹#›</a:t>
            </a:fld>
            <a:endParaRPr lang="en-US"/>
          </a:p>
        </p:txBody>
      </p:sp>
    </p:spTree>
    <p:extLst>
      <p:ext uri="{BB962C8B-B14F-4D97-AF65-F5344CB8AC3E}">
        <p14:creationId xmlns:p14="http://schemas.microsoft.com/office/powerpoint/2010/main" val="3794225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122B42-D63B-CB45-FDBE-9E51399DAB4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078AB77-F0F8-F9EF-5E56-EADA711210F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AB55E4-AA26-968B-0C35-1B8CFA087CE7}"/>
              </a:ext>
            </a:extLst>
          </p:cNvPr>
          <p:cNvSpPr>
            <a:spLocks noGrp="1"/>
          </p:cNvSpPr>
          <p:nvPr>
            <p:ph type="dt" sz="half" idx="10"/>
          </p:nvPr>
        </p:nvSpPr>
        <p:spPr/>
        <p:txBody>
          <a:bodyPr/>
          <a:lstStyle/>
          <a:p>
            <a:fld id="{AFA02E75-0AFD-43E9-A3C5-30182FFAF595}" type="datetimeFigureOut">
              <a:rPr lang="en-US" smtClean="0"/>
              <a:t>2/6/2026</a:t>
            </a:fld>
            <a:endParaRPr lang="en-US"/>
          </a:p>
        </p:txBody>
      </p:sp>
      <p:sp>
        <p:nvSpPr>
          <p:cNvPr id="5" name="Footer Placeholder 4">
            <a:extLst>
              <a:ext uri="{FF2B5EF4-FFF2-40B4-BE49-F238E27FC236}">
                <a16:creationId xmlns:a16="http://schemas.microsoft.com/office/drawing/2014/main" id="{DCCFAA82-9AA4-A38D-4A39-51248BDFBF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593C87-EE05-3AD3-2A6F-F75710781119}"/>
              </a:ext>
            </a:extLst>
          </p:cNvPr>
          <p:cNvSpPr>
            <a:spLocks noGrp="1"/>
          </p:cNvSpPr>
          <p:nvPr>
            <p:ph type="sldNum" sz="quarter" idx="12"/>
          </p:nvPr>
        </p:nvSpPr>
        <p:spPr/>
        <p:txBody>
          <a:bodyPr/>
          <a:lstStyle/>
          <a:p>
            <a:fld id="{8BA972CC-B558-4759-9D5E-F8D0D6FCC1F0}" type="slidenum">
              <a:rPr lang="en-US" smtClean="0"/>
              <a:t>‹#›</a:t>
            </a:fld>
            <a:endParaRPr lang="en-US"/>
          </a:p>
        </p:txBody>
      </p:sp>
    </p:spTree>
    <p:extLst>
      <p:ext uri="{BB962C8B-B14F-4D97-AF65-F5344CB8AC3E}">
        <p14:creationId xmlns:p14="http://schemas.microsoft.com/office/powerpoint/2010/main" val="1648654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919FD6D-7B4A-A5CD-2E42-6F3F8DD969A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94AB4E2-AB2C-6ED9-D44D-394115F68A6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6E12E4-350D-F09A-2862-EC24997CAD08}"/>
              </a:ext>
            </a:extLst>
          </p:cNvPr>
          <p:cNvSpPr>
            <a:spLocks noGrp="1"/>
          </p:cNvSpPr>
          <p:nvPr>
            <p:ph type="dt" sz="half" idx="10"/>
          </p:nvPr>
        </p:nvSpPr>
        <p:spPr/>
        <p:txBody>
          <a:bodyPr/>
          <a:lstStyle/>
          <a:p>
            <a:fld id="{AFA02E75-0AFD-43E9-A3C5-30182FFAF595}" type="datetimeFigureOut">
              <a:rPr lang="en-US" smtClean="0"/>
              <a:t>2/6/2026</a:t>
            </a:fld>
            <a:endParaRPr lang="en-US"/>
          </a:p>
        </p:txBody>
      </p:sp>
      <p:sp>
        <p:nvSpPr>
          <p:cNvPr id="5" name="Footer Placeholder 4">
            <a:extLst>
              <a:ext uri="{FF2B5EF4-FFF2-40B4-BE49-F238E27FC236}">
                <a16:creationId xmlns:a16="http://schemas.microsoft.com/office/drawing/2014/main" id="{804420AA-BC06-FFDA-F5F2-5C20346AA8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BBF855-32D8-CA4A-23B6-2B201B9F9520}"/>
              </a:ext>
            </a:extLst>
          </p:cNvPr>
          <p:cNvSpPr>
            <a:spLocks noGrp="1"/>
          </p:cNvSpPr>
          <p:nvPr>
            <p:ph type="sldNum" sz="quarter" idx="12"/>
          </p:nvPr>
        </p:nvSpPr>
        <p:spPr/>
        <p:txBody>
          <a:bodyPr/>
          <a:lstStyle/>
          <a:p>
            <a:fld id="{8BA972CC-B558-4759-9D5E-F8D0D6FCC1F0}" type="slidenum">
              <a:rPr lang="en-US" smtClean="0"/>
              <a:t>‹#›</a:t>
            </a:fld>
            <a:endParaRPr lang="en-US"/>
          </a:p>
        </p:txBody>
      </p:sp>
    </p:spTree>
    <p:extLst>
      <p:ext uri="{BB962C8B-B14F-4D97-AF65-F5344CB8AC3E}">
        <p14:creationId xmlns:p14="http://schemas.microsoft.com/office/powerpoint/2010/main" val="9771029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86512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Dark with log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2DCE4E9D-3027-5864-F60C-A8C7505333F8}"/>
              </a:ext>
            </a:extLst>
          </p:cNvPr>
          <p:cNvSpPr>
            <a:spLocks noGrp="1"/>
          </p:cNvSpPr>
          <p:nvPr>
            <p:ph type="pic" sz="quarter" idx="10"/>
          </p:nvPr>
        </p:nvSpPr>
        <p:spPr>
          <a:xfrm>
            <a:off x="5791200" y="0"/>
            <a:ext cx="6400800" cy="1371600"/>
          </a:xfrm>
        </p:spPr>
        <p:txBody>
          <a:bodyPr/>
          <a:lstStyle/>
          <a:p>
            <a:endParaRPr lang="en-US"/>
          </a:p>
        </p:txBody>
      </p:sp>
    </p:spTree>
    <p:extLst>
      <p:ext uri="{BB962C8B-B14F-4D97-AF65-F5344CB8AC3E}">
        <p14:creationId xmlns:p14="http://schemas.microsoft.com/office/powerpoint/2010/main" val="2452298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Dark with log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2DCE4E9D-3027-5864-F60C-A8C7505333F8}"/>
              </a:ext>
            </a:extLst>
          </p:cNvPr>
          <p:cNvSpPr>
            <a:spLocks noGrp="1"/>
          </p:cNvSpPr>
          <p:nvPr>
            <p:ph type="pic" sz="quarter" idx="10"/>
          </p:nvPr>
        </p:nvSpPr>
        <p:spPr>
          <a:xfrm>
            <a:off x="5791200" y="0"/>
            <a:ext cx="6400800" cy="1371600"/>
          </a:xfrm>
        </p:spPr>
        <p:txBody>
          <a:bodyPr/>
          <a:lstStyle/>
          <a:p>
            <a:endParaRPr lang="en-US"/>
          </a:p>
        </p:txBody>
      </p:sp>
    </p:spTree>
    <p:extLst>
      <p:ext uri="{BB962C8B-B14F-4D97-AF65-F5344CB8AC3E}">
        <p14:creationId xmlns:p14="http://schemas.microsoft.com/office/powerpoint/2010/main" val="2452298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510186-C58F-F92C-ECA9-D5EAE14031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490DD6-899D-188A-EF94-79F6663093A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45ECCE-2813-5453-401B-CBA7ACD0EDF9}"/>
              </a:ext>
            </a:extLst>
          </p:cNvPr>
          <p:cNvSpPr>
            <a:spLocks noGrp="1"/>
          </p:cNvSpPr>
          <p:nvPr>
            <p:ph type="dt" sz="half" idx="10"/>
          </p:nvPr>
        </p:nvSpPr>
        <p:spPr/>
        <p:txBody>
          <a:bodyPr/>
          <a:lstStyle/>
          <a:p>
            <a:fld id="{AFA02E75-0AFD-43E9-A3C5-30182FFAF595}" type="datetimeFigureOut">
              <a:rPr lang="en-US" smtClean="0"/>
              <a:t>2/6/2026</a:t>
            </a:fld>
            <a:endParaRPr lang="en-US"/>
          </a:p>
        </p:txBody>
      </p:sp>
      <p:sp>
        <p:nvSpPr>
          <p:cNvPr id="5" name="Footer Placeholder 4">
            <a:extLst>
              <a:ext uri="{FF2B5EF4-FFF2-40B4-BE49-F238E27FC236}">
                <a16:creationId xmlns:a16="http://schemas.microsoft.com/office/drawing/2014/main" id="{CC1B8F5D-58A6-6094-570C-141DB50221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3B3576-45B2-D9C3-D532-11049EC018C7}"/>
              </a:ext>
            </a:extLst>
          </p:cNvPr>
          <p:cNvSpPr>
            <a:spLocks noGrp="1"/>
          </p:cNvSpPr>
          <p:nvPr>
            <p:ph type="sldNum" sz="quarter" idx="12"/>
          </p:nvPr>
        </p:nvSpPr>
        <p:spPr/>
        <p:txBody>
          <a:bodyPr/>
          <a:lstStyle/>
          <a:p>
            <a:fld id="{8BA972CC-B558-4759-9D5E-F8D0D6FCC1F0}" type="slidenum">
              <a:rPr lang="en-US" smtClean="0"/>
              <a:t>‹#›</a:t>
            </a:fld>
            <a:endParaRPr lang="en-US"/>
          </a:p>
        </p:txBody>
      </p:sp>
    </p:spTree>
    <p:extLst>
      <p:ext uri="{BB962C8B-B14F-4D97-AF65-F5344CB8AC3E}">
        <p14:creationId xmlns:p14="http://schemas.microsoft.com/office/powerpoint/2010/main" val="30815868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00244-24E4-985F-9137-B2B29B37DDC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1134334-83DF-FEF1-01C0-8878F4FBC07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7049772-E185-7C66-D229-5FDF3FAD748A}"/>
              </a:ext>
            </a:extLst>
          </p:cNvPr>
          <p:cNvSpPr>
            <a:spLocks noGrp="1"/>
          </p:cNvSpPr>
          <p:nvPr>
            <p:ph type="dt" sz="half" idx="10"/>
          </p:nvPr>
        </p:nvSpPr>
        <p:spPr/>
        <p:txBody>
          <a:bodyPr/>
          <a:lstStyle/>
          <a:p>
            <a:fld id="{AFA02E75-0AFD-43E9-A3C5-30182FFAF595}" type="datetimeFigureOut">
              <a:rPr lang="en-US" smtClean="0"/>
              <a:t>2/6/2026</a:t>
            </a:fld>
            <a:endParaRPr lang="en-US"/>
          </a:p>
        </p:txBody>
      </p:sp>
      <p:sp>
        <p:nvSpPr>
          <p:cNvPr id="5" name="Footer Placeholder 4">
            <a:extLst>
              <a:ext uri="{FF2B5EF4-FFF2-40B4-BE49-F238E27FC236}">
                <a16:creationId xmlns:a16="http://schemas.microsoft.com/office/drawing/2014/main" id="{112AD889-4CE8-F507-3840-7296AE0AEF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ACBDED-F717-743D-2B1C-92288ADD4CD9}"/>
              </a:ext>
            </a:extLst>
          </p:cNvPr>
          <p:cNvSpPr>
            <a:spLocks noGrp="1"/>
          </p:cNvSpPr>
          <p:nvPr>
            <p:ph type="sldNum" sz="quarter" idx="12"/>
          </p:nvPr>
        </p:nvSpPr>
        <p:spPr/>
        <p:txBody>
          <a:bodyPr/>
          <a:lstStyle/>
          <a:p>
            <a:fld id="{8BA972CC-B558-4759-9D5E-F8D0D6FCC1F0}" type="slidenum">
              <a:rPr lang="en-US" smtClean="0"/>
              <a:t>‹#›</a:t>
            </a:fld>
            <a:endParaRPr lang="en-US"/>
          </a:p>
        </p:txBody>
      </p:sp>
    </p:spTree>
    <p:extLst>
      <p:ext uri="{BB962C8B-B14F-4D97-AF65-F5344CB8AC3E}">
        <p14:creationId xmlns:p14="http://schemas.microsoft.com/office/powerpoint/2010/main" val="4273986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86416-2A11-C081-4A10-2B1B0E5D69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37CEED5-883F-E739-2C9C-CAE4701A441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5D80F2E-C813-4294-71E1-F53CC9135AF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D402341-8AF2-68E4-3296-0BFB04B069A3}"/>
              </a:ext>
            </a:extLst>
          </p:cNvPr>
          <p:cNvSpPr>
            <a:spLocks noGrp="1"/>
          </p:cNvSpPr>
          <p:nvPr>
            <p:ph type="dt" sz="half" idx="10"/>
          </p:nvPr>
        </p:nvSpPr>
        <p:spPr/>
        <p:txBody>
          <a:bodyPr/>
          <a:lstStyle/>
          <a:p>
            <a:fld id="{AFA02E75-0AFD-43E9-A3C5-30182FFAF595}" type="datetimeFigureOut">
              <a:rPr lang="en-US" smtClean="0"/>
              <a:t>2/6/2026</a:t>
            </a:fld>
            <a:endParaRPr lang="en-US"/>
          </a:p>
        </p:txBody>
      </p:sp>
      <p:sp>
        <p:nvSpPr>
          <p:cNvPr id="6" name="Footer Placeholder 5">
            <a:extLst>
              <a:ext uri="{FF2B5EF4-FFF2-40B4-BE49-F238E27FC236}">
                <a16:creationId xmlns:a16="http://schemas.microsoft.com/office/drawing/2014/main" id="{63AF0760-D632-D4C9-D786-E90D84C2719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C5901C-2515-AC02-CE5D-E3161ECA01FA}"/>
              </a:ext>
            </a:extLst>
          </p:cNvPr>
          <p:cNvSpPr>
            <a:spLocks noGrp="1"/>
          </p:cNvSpPr>
          <p:nvPr>
            <p:ph type="sldNum" sz="quarter" idx="12"/>
          </p:nvPr>
        </p:nvSpPr>
        <p:spPr/>
        <p:txBody>
          <a:bodyPr/>
          <a:lstStyle/>
          <a:p>
            <a:fld id="{8BA972CC-B558-4759-9D5E-F8D0D6FCC1F0}" type="slidenum">
              <a:rPr lang="en-US" smtClean="0"/>
              <a:t>‹#›</a:t>
            </a:fld>
            <a:endParaRPr lang="en-US"/>
          </a:p>
        </p:txBody>
      </p:sp>
    </p:spTree>
    <p:extLst>
      <p:ext uri="{BB962C8B-B14F-4D97-AF65-F5344CB8AC3E}">
        <p14:creationId xmlns:p14="http://schemas.microsoft.com/office/powerpoint/2010/main" val="16283647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1A444-B437-ED0B-7D5D-85A1D254D5A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3B6A7A1-42C3-70A2-4DBF-2705344F5D1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820FE3-9A99-8AC4-7E61-3F484D0F776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CF66CD2-2FC4-55B4-7AC3-B464BD7887D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E7D100A-DA37-D8D0-294B-57A53C60F91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3EEE66B-E8CE-1993-56F8-3B08E31EB823}"/>
              </a:ext>
            </a:extLst>
          </p:cNvPr>
          <p:cNvSpPr>
            <a:spLocks noGrp="1"/>
          </p:cNvSpPr>
          <p:nvPr>
            <p:ph type="dt" sz="half" idx="10"/>
          </p:nvPr>
        </p:nvSpPr>
        <p:spPr/>
        <p:txBody>
          <a:bodyPr/>
          <a:lstStyle/>
          <a:p>
            <a:fld id="{AFA02E75-0AFD-43E9-A3C5-30182FFAF595}" type="datetimeFigureOut">
              <a:rPr lang="en-US" smtClean="0"/>
              <a:t>2/6/2026</a:t>
            </a:fld>
            <a:endParaRPr lang="en-US"/>
          </a:p>
        </p:txBody>
      </p:sp>
      <p:sp>
        <p:nvSpPr>
          <p:cNvPr id="8" name="Footer Placeholder 7">
            <a:extLst>
              <a:ext uri="{FF2B5EF4-FFF2-40B4-BE49-F238E27FC236}">
                <a16:creationId xmlns:a16="http://schemas.microsoft.com/office/drawing/2014/main" id="{B2EFA1C0-CB7D-5AF0-AD59-90F7AED1EC6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4302319-5A5A-F02E-5BA4-3C99A8C64B82}"/>
              </a:ext>
            </a:extLst>
          </p:cNvPr>
          <p:cNvSpPr>
            <a:spLocks noGrp="1"/>
          </p:cNvSpPr>
          <p:nvPr>
            <p:ph type="sldNum" sz="quarter" idx="12"/>
          </p:nvPr>
        </p:nvSpPr>
        <p:spPr/>
        <p:txBody>
          <a:bodyPr/>
          <a:lstStyle/>
          <a:p>
            <a:fld id="{8BA972CC-B558-4759-9D5E-F8D0D6FCC1F0}" type="slidenum">
              <a:rPr lang="en-US" smtClean="0"/>
              <a:t>‹#›</a:t>
            </a:fld>
            <a:endParaRPr lang="en-US"/>
          </a:p>
        </p:txBody>
      </p:sp>
    </p:spTree>
    <p:extLst>
      <p:ext uri="{BB962C8B-B14F-4D97-AF65-F5344CB8AC3E}">
        <p14:creationId xmlns:p14="http://schemas.microsoft.com/office/powerpoint/2010/main" val="31497417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8AE57-BE7E-6728-A06E-44A6AFC5A2F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AB723B-E1CA-2305-E634-8B6BC8619528}"/>
              </a:ext>
            </a:extLst>
          </p:cNvPr>
          <p:cNvSpPr>
            <a:spLocks noGrp="1"/>
          </p:cNvSpPr>
          <p:nvPr>
            <p:ph type="dt" sz="half" idx="10"/>
          </p:nvPr>
        </p:nvSpPr>
        <p:spPr/>
        <p:txBody>
          <a:bodyPr/>
          <a:lstStyle/>
          <a:p>
            <a:fld id="{AFA02E75-0AFD-43E9-A3C5-30182FFAF595}" type="datetimeFigureOut">
              <a:rPr lang="en-US" smtClean="0"/>
              <a:t>2/6/2026</a:t>
            </a:fld>
            <a:endParaRPr lang="en-US"/>
          </a:p>
        </p:txBody>
      </p:sp>
      <p:sp>
        <p:nvSpPr>
          <p:cNvPr id="4" name="Footer Placeholder 3">
            <a:extLst>
              <a:ext uri="{FF2B5EF4-FFF2-40B4-BE49-F238E27FC236}">
                <a16:creationId xmlns:a16="http://schemas.microsoft.com/office/drawing/2014/main" id="{F6ABC006-94E9-5DFE-5DF2-EA7A6B99BFD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9A8052D-910E-AF3C-3886-12BD04787905}"/>
              </a:ext>
            </a:extLst>
          </p:cNvPr>
          <p:cNvSpPr>
            <a:spLocks noGrp="1"/>
          </p:cNvSpPr>
          <p:nvPr>
            <p:ph type="sldNum" sz="quarter" idx="12"/>
          </p:nvPr>
        </p:nvSpPr>
        <p:spPr/>
        <p:txBody>
          <a:bodyPr/>
          <a:lstStyle/>
          <a:p>
            <a:fld id="{8BA972CC-B558-4759-9D5E-F8D0D6FCC1F0}" type="slidenum">
              <a:rPr lang="en-US" smtClean="0"/>
              <a:t>‹#›</a:t>
            </a:fld>
            <a:endParaRPr lang="en-US"/>
          </a:p>
        </p:txBody>
      </p:sp>
    </p:spTree>
    <p:extLst>
      <p:ext uri="{BB962C8B-B14F-4D97-AF65-F5344CB8AC3E}">
        <p14:creationId xmlns:p14="http://schemas.microsoft.com/office/powerpoint/2010/main" val="40965064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A245F2-9ACA-9104-8CEC-23A7CC8BDADF}"/>
              </a:ext>
            </a:extLst>
          </p:cNvPr>
          <p:cNvSpPr>
            <a:spLocks noGrp="1"/>
          </p:cNvSpPr>
          <p:nvPr>
            <p:ph type="dt" sz="half" idx="10"/>
          </p:nvPr>
        </p:nvSpPr>
        <p:spPr/>
        <p:txBody>
          <a:bodyPr/>
          <a:lstStyle/>
          <a:p>
            <a:fld id="{AFA02E75-0AFD-43E9-A3C5-30182FFAF595}" type="datetimeFigureOut">
              <a:rPr lang="en-US" smtClean="0"/>
              <a:t>2/6/2026</a:t>
            </a:fld>
            <a:endParaRPr lang="en-US"/>
          </a:p>
        </p:txBody>
      </p:sp>
      <p:sp>
        <p:nvSpPr>
          <p:cNvPr id="3" name="Footer Placeholder 2">
            <a:extLst>
              <a:ext uri="{FF2B5EF4-FFF2-40B4-BE49-F238E27FC236}">
                <a16:creationId xmlns:a16="http://schemas.microsoft.com/office/drawing/2014/main" id="{47AB9DAD-C564-DF96-E23F-5F1FEADD1FC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97DE06-C58F-9306-768D-41231F24DF39}"/>
              </a:ext>
            </a:extLst>
          </p:cNvPr>
          <p:cNvSpPr>
            <a:spLocks noGrp="1"/>
          </p:cNvSpPr>
          <p:nvPr>
            <p:ph type="sldNum" sz="quarter" idx="12"/>
          </p:nvPr>
        </p:nvSpPr>
        <p:spPr/>
        <p:txBody>
          <a:bodyPr/>
          <a:lstStyle/>
          <a:p>
            <a:fld id="{8BA972CC-B558-4759-9D5E-F8D0D6FCC1F0}" type="slidenum">
              <a:rPr lang="en-US" smtClean="0"/>
              <a:t>‹#›</a:t>
            </a:fld>
            <a:endParaRPr lang="en-US"/>
          </a:p>
        </p:txBody>
      </p:sp>
    </p:spTree>
    <p:extLst>
      <p:ext uri="{BB962C8B-B14F-4D97-AF65-F5344CB8AC3E}">
        <p14:creationId xmlns:p14="http://schemas.microsoft.com/office/powerpoint/2010/main" val="34031765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0C2BDD-5FDF-E375-65BF-918B53B260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6DEFBDE-69BF-D102-764B-25551D40326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6FEC9F9-235A-45B2-252E-27EC5CCBCF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C24834F-742D-B66C-1F10-A4B79B419E53}"/>
              </a:ext>
            </a:extLst>
          </p:cNvPr>
          <p:cNvSpPr>
            <a:spLocks noGrp="1"/>
          </p:cNvSpPr>
          <p:nvPr>
            <p:ph type="dt" sz="half" idx="10"/>
          </p:nvPr>
        </p:nvSpPr>
        <p:spPr/>
        <p:txBody>
          <a:bodyPr/>
          <a:lstStyle/>
          <a:p>
            <a:fld id="{AFA02E75-0AFD-43E9-A3C5-30182FFAF595}" type="datetimeFigureOut">
              <a:rPr lang="en-US" smtClean="0"/>
              <a:t>2/6/2026</a:t>
            </a:fld>
            <a:endParaRPr lang="en-US"/>
          </a:p>
        </p:txBody>
      </p:sp>
      <p:sp>
        <p:nvSpPr>
          <p:cNvPr id="6" name="Footer Placeholder 5">
            <a:extLst>
              <a:ext uri="{FF2B5EF4-FFF2-40B4-BE49-F238E27FC236}">
                <a16:creationId xmlns:a16="http://schemas.microsoft.com/office/drawing/2014/main" id="{37C7F62A-3E96-E4E8-A230-8CFC9464FC5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320DBD2-C7B2-9CD3-F6BD-61FB59C842B7}"/>
              </a:ext>
            </a:extLst>
          </p:cNvPr>
          <p:cNvSpPr>
            <a:spLocks noGrp="1"/>
          </p:cNvSpPr>
          <p:nvPr>
            <p:ph type="sldNum" sz="quarter" idx="12"/>
          </p:nvPr>
        </p:nvSpPr>
        <p:spPr/>
        <p:txBody>
          <a:bodyPr/>
          <a:lstStyle/>
          <a:p>
            <a:fld id="{8BA972CC-B558-4759-9D5E-F8D0D6FCC1F0}" type="slidenum">
              <a:rPr lang="en-US" smtClean="0"/>
              <a:t>‹#›</a:t>
            </a:fld>
            <a:endParaRPr lang="en-US"/>
          </a:p>
        </p:txBody>
      </p:sp>
    </p:spTree>
    <p:extLst>
      <p:ext uri="{BB962C8B-B14F-4D97-AF65-F5344CB8AC3E}">
        <p14:creationId xmlns:p14="http://schemas.microsoft.com/office/powerpoint/2010/main" val="30993339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16F84-FA79-B553-059C-47D820AE65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591E189-9B64-413D-F4B1-FF08C3E7BE5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1229116-2A96-6E72-C314-F3085ED597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853DDC9-57DB-A4BC-5A2F-923CBF2B2137}"/>
              </a:ext>
            </a:extLst>
          </p:cNvPr>
          <p:cNvSpPr>
            <a:spLocks noGrp="1"/>
          </p:cNvSpPr>
          <p:nvPr>
            <p:ph type="dt" sz="half" idx="10"/>
          </p:nvPr>
        </p:nvSpPr>
        <p:spPr/>
        <p:txBody>
          <a:bodyPr/>
          <a:lstStyle/>
          <a:p>
            <a:fld id="{AFA02E75-0AFD-43E9-A3C5-30182FFAF595}" type="datetimeFigureOut">
              <a:rPr lang="en-US" smtClean="0"/>
              <a:t>2/6/2026</a:t>
            </a:fld>
            <a:endParaRPr lang="en-US"/>
          </a:p>
        </p:txBody>
      </p:sp>
      <p:sp>
        <p:nvSpPr>
          <p:cNvPr id="6" name="Footer Placeholder 5">
            <a:extLst>
              <a:ext uri="{FF2B5EF4-FFF2-40B4-BE49-F238E27FC236}">
                <a16:creationId xmlns:a16="http://schemas.microsoft.com/office/drawing/2014/main" id="{9BBA7582-5885-5A0B-1D45-50271EF4D4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936EB-8899-8E34-D69C-BE1A18ED11C1}"/>
              </a:ext>
            </a:extLst>
          </p:cNvPr>
          <p:cNvSpPr>
            <a:spLocks noGrp="1"/>
          </p:cNvSpPr>
          <p:nvPr>
            <p:ph type="sldNum" sz="quarter" idx="12"/>
          </p:nvPr>
        </p:nvSpPr>
        <p:spPr/>
        <p:txBody>
          <a:bodyPr/>
          <a:lstStyle/>
          <a:p>
            <a:fld id="{8BA972CC-B558-4759-9D5E-F8D0D6FCC1F0}" type="slidenum">
              <a:rPr lang="en-US" smtClean="0"/>
              <a:t>‹#›</a:t>
            </a:fld>
            <a:endParaRPr lang="en-US"/>
          </a:p>
        </p:txBody>
      </p:sp>
    </p:spTree>
    <p:extLst>
      <p:ext uri="{BB962C8B-B14F-4D97-AF65-F5344CB8AC3E}">
        <p14:creationId xmlns:p14="http://schemas.microsoft.com/office/powerpoint/2010/main" val="2871156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48F0DE6-E906-F9E7-45BF-B8C38D3F16E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E02CB99-45C2-E67E-31D7-86B4164F26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26AD52-87CC-1685-03B9-37E868D3DF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FA02E75-0AFD-43E9-A3C5-30182FFAF595}" type="datetimeFigureOut">
              <a:rPr lang="en-US" smtClean="0"/>
              <a:t>2/6/2026</a:t>
            </a:fld>
            <a:endParaRPr lang="en-US"/>
          </a:p>
        </p:txBody>
      </p:sp>
      <p:sp>
        <p:nvSpPr>
          <p:cNvPr id="5" name="Footer Placeholder 4">
            <a:extLst>
              <a:ext uri="{FF2B5EF4-FFF2-40B4-BE49-F238E27FC236}">
                <a16:creationId xmlns:a16="http://schemas.microsoft.com/office/drawing/2014/main" id="{FEAAB241-B020-14E0-DB36-8B879840DE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2B380A9-E783-32A9-1A59-93545E3FD70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BA972CC-B558-4759-9D5E-F8D0D6FCC1F0}" type="slidenum">
              <a:rPr lang="en-US" smtClean="0"/>
              <a:t>‹#›</a:t>
            </a:fld>
            <a:endParaRPr lang="en-US"/>
          </a:p>
        </p:txBody>
      </p:sp>
    </p:spTree>
    <p:extLst>
      <p:ext uri="{BB962C8B-B14F-4D97-AF65-F5344CB8AC3E}">
        <p14:creationId xmlns:p14="http://schemas.microsoft.com/office/powerpoint/2010/main" val="40057178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2" r:id="rId13"/>
    <p:sldLayoutId id="2147483663"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svg"/><Relationship Id="rId18" Type="http://schemas.openxmlformats.org/officeDocument/2006/relationships/image" Target="../media/image23.png"/><Relationship Id="rId3" Type="http://schemas.openxmlformats.org/officeDocument/2006/relationships/image" Target="../media/image25.jpeg"/><Relationship Id="rId7" Type="http://schemas.openxmlformats.org/officeDocument/2006/relationships/image" Target="../media/image29.svg"/><Relationship Id="rId12" Type="http://schemas.openxmlformats.org/officeDocument/2006/relationships/image" Target="../media/image34.png"/><Relationship Id="rId17" Type="http://schemas.openxmlformats.org/officeDocument/2006/relationships/image" Target="../media/image39.svg"/><Relationship Id="rId2" Type="http://schemas.openxmlformats.org/officeDocument/2006/relationships/notesSlide" Target="../notesSlides/notesSlide12.xml"/><Relationship Id="rId16"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28.png"/><Relationship Id="rId11" Type="http://schemas.openxmlformats.org/officeDocument/2006/relationships/image" Target="../media/image33.svg"/><Relationship Id="rId5" Type="http://schemas.openxmlformats.org/officeDocument/2006/relationships/image" Target="../media/image27.svg"/><Relationship Id="rId15" Type="http://schemas.openxmlformats.org/officeDocument/2006/relationships/image" Target="../media/image37.sv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svg"/><Relationship Id="rId14" Type="http://schemas.openxmlformats.org/officeDocument/2006/relationships/image" Target="../media/image36.png"/></Relationships>
</file>

<file path=ppt/slides/_rels/slide14.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7.jpeg"/><Relationship Id="rId7"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png"/><Relationship Id="rId10" Type="http://schemas.openxmlformats.org/officeDocument/2006/relationships/image" Target="../media/image23.png"/><Relationship Id="rId4" Type="http://schemas.openxmlformats.org/officeDocument/2006/relationships/image" Target="../media/image40.png"/><Relationship Id="rId9" Type="http://schemas.openxmlformats.org/officeDocument/2006/relationships/image" Target="../media/image45.png"/></Relationships>
</file>

<file path=ppt/slides/_rels/slide1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4.xml"/><Relationship Id="rId1" Type="http://schemas.openxmlformats.org/officeDocument/2006/relationships/slideLayout" Target="../slideLayouts/slideLayout12.xml"/><Relationship Id="rId5" Type="http://schemas.openxmlformats.org/officeDocument/2006/relationships/image" Target="../media/image23.png"/><Relationship Id="rId4" Type="http://schemas.openxmlformats.org/officeDocument/2006/relationships/chart" Target="../charts/chart2.xml"/></Relationships>
</file>

<file path=ppt/slides/_rels/slide1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hyperlink" Target="https://nationalday365.com/world-radio-day/" TargetMode="Externa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hyperlink" Target="https://nationalday365.com/world-radio-day/"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47.jpeg"/></Relationships>
</file>

<file path=ppt/slides/_rels/slide1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49.png"/></Relationships>
</file>

<file path=ppt/slides/_rels/slide1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51.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55.png"/><Relationship Id="rId5" Type="http://schemas.openxmlformats.org/officeDocument/2006/relationships/image" Target="../media/image54.png"/><Relationship Id="rId10" Type="http://schemas.openxmlformats.org/officeDocument/2006/relationships/image" Target="../media/image23.png"/><Relationship Id="rId4" Type="http://schemas.openxmlformats.org/officeDocument/2006/relationships/image" Target="../media/image53.png"/><Relationship Id="rId9" Type="http://schemas.openxmlformats.org/officeDocument/2006/relationships/image" Target="../media/image58.png"/></Relationships>
</file>

<file path=ppt/slides/_rels/slide21.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69.svg"/><Relationship Id="rId18" Type="http://schemas.openxmlformats.org/officeDocument/2006/relationships/image" Target="../media/image74.png"/><Relationship Id="rId3" Type="http://schemas.openxmlformats.org/officeDocument/2006/relationships/image" Target="../media/image59.jpeg"/><Relationship Id="rId21" Type="http://schemas.openxmlformats.org/officeDocument/2006/relationships/image" Target="../media/image77.svg"/><Relationship Id="rId7" Type="http://schemas.openxmlformats.org/officeDocument/2006/relationships/image" Target="../media/image63.svg"/><Relationship Id="rId12" Type="http://schemas.openxmlformats.org/officeDocument/2006/relationships/image" Target="../media/image68.png"/><Relationship Id="rId17" Type="http://schemas.openxmlformats.org/officeDocument/2006/relationships/image" Target="../media/image73.svg"/><Relationship Id="rId2" Type="http://schemas.openxmlformats.org/officeDocument/2006/relationships/notesSlide" Target="../notesSlides/notesSlide19.xml"/><Relationship Id="rId16" Type="http://schemas.openxmlformats.org/officeDocument/2006/relationships/image" Target="../media/image72.png"/><Relationship Id="rId20" Type="http://schemas.openxmlformats.org/officeDocument/2006/relationships/image" Target="../media/image76.png"/><Relationship Id="rId1" Type="http://schemas.openxmlformats.org/officeDocument/2006/relationships/slideLayout" Target="../slideLayouts/slideLayout12.xml"/><Relationship Id="rId6" Type="http://schemas.openxmlformats.org/officeDocument/2006/relationships/image" Target="../media/image62.png"/><Relationship Id="rId11" Type="http://schemas.openxmlformats.org/officeDocument/2006/relationships/image" Target="../media/image67.svg"/><Relationship Id="rId24" Type="http://schemas.openxmlformats.org/officeDocument/2006/relationships/image" Target="../media/image2.png"/><Relationship Id="rId5" Type="http://schemas.openxmlformats.org/officeDocument/2006/relationships/image" Target="../media/image61.svg"/><Relationship Id="rId15" Type="http://schemas.openxmlformats.org/officeDocument/2006/relationships/image" Target="../media/image71.svg"/><Relationship Id="rId23" Type="http://schemas.openxmlformats.org/officeDocument/2006/relationships/image" Target="../media/image79.svg"/><Relationship Id="rId10" Type="http://schemas.openxmlformats.org/officeDocument/2006/relationships/image" Target="../media/image66.png"/><Relationship Id="rId19" Type="http://schemas.openxmlformats.org/officeDocument/2006/relationships/image" Target="../media/image75.svg"/><Relationship Id="rId4" Type="http://schemas.openxmlformats.org/officeDocument/2006/relationships/image" Target="../media/image60.png"/><Relationship Id="rId9" Type="http://schemas.openxmlformats.org/officeDocument/2006/relationships/image" Target="../media/image65.svg"/><Relationship Id="rId14" Type="http://schemas.openxmlformats.org/officeDocument/2006/relationships/image" Target="../media/image70.png"/><Relationship Id="rId22" Type="http://schemas.openxmlformats.org/officeDocument/2006/relationships/image" Target="../media/image78.png"/></Relationships>
</file>

<file path=ppt/slides/_rels/slide22.xml.rels><?xml version="1.0" encoding="UTF-8" standalone="yes"?>
<Relationships xmlns="http://schemas.openxmlformats.org/package/2006/relationships"><Relationship Id="rId8" Type="http://schemas.openxmlformats.org/officeDocument/2006/relationships/image" Target="../media/image85.png"/><Relationship Id="rId13" Type="http://schemas.openxmlformats.org/officeDocument/2006/relationships/image" Target="../media/image90.png"/><Relationship Id="rId18" Type="http://schemas.openxmlformats.org/officeDocument/2006/relationships/image" Target="../media/image95.png"/><Relationship Id="rId3" Type="http://schemas.openxmlformats.org/officeDocument/2006/relationships/image" Target="../media/image80.png"/><Relationship Id="rId7" Type="http://schemas.openxmlformats.org/officeDocument/2006/relationships/image" Target="../media/image84.png"/><Relationship Id="rId12" Type="http://schemas.openxmlformats.org/officeDocument/2006/relationships/image" Target="../media/image89.png"/><Relationship Id="rId17" Type="http://schemas.openxmlformats.org/officeDocument/2006/relationships/image" Target="../media/image94.png"/><Relationship Id="rId2" Type="http://schemas.openxmlformats.org/officeDocument/2006/relationships/notesSlide" Target="../notesSlides/notesSlide20.xml"/><Relationship Id="rId16" Type="http://schemas.openxmlformats.org/officeDocument/2006/relationships/image" Target="../media/image93.png"/><Relationship Id="rId1" Type="http://schemas.openxmlformats.org/officeDocument/2006/relationships/slideLayout" Target="../slideLayouts/slideLayout7.xml"/><Relationship Id="rId6" Type="http://schemas.openxmlformats.org/officeDocument/2006/relationships/image" Target="../media/image83.png"/><Relationship Id="rId11" Type="http://schemas.openxmlformats.org/officeDocument/2006/relationships/image" Target="../media/image88.png"/><Relationship Id="rId5" Type="http://schemas.openxmlformats.org/officeDocument/2006/relationships/image" Target="../media/image82.png"/><Relationship Id="rId15" Type="http://schemas.openxmlformats.org/officeDocument/2006/relationships/image" Target="../media/image92.png"/><Relationship Id="rId10" Type="http://schemas.openxmlformats.org/officeDocument/2006/relationships/image" Target="../media/image87.png"/><Relationship Id="rId19" Type="http://schemas.openxmlformats.org/officeDocument/2006/relationships/image" Target="../media/image2.png"/><Relationship Id="rId4" Type="http://schemas.openxmlformats.org/officeDocument/2006/relationships/image" Target="../media/image81.png"/><Relationship Id="rId9" Type="http://schemas.openxmlformats.org/officeDocument/2006/relationships/image" Target="../media/image86.png"/><Relationship Id="rId14" Type="http://schemas.openxmlformats.org/officeDocument/2006/relationships/image" Target="../media/image91.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s://pxhere.com/en/photo/557892"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svg"/><Relationship Id="rId3" Type="http://schemas.openxmlformats.org/officeDocument/2006/relationships/image" Target="../media/image7.jpeg"/><Relationship Id="rId7" Type="http://schemas.openxmlformats.org/officeDocument/2006/relationships/image" Target="../media/image11.svg"/><Relationship Id="rId12"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5.svg"/><Relationship Id="rId5" Type="http://schemas.openxmlformats.org/officeDocument/2006/relationships/image" Target="../media/image9.sv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svg"/><Relationship Id="rId1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chart" Target="../charts/chart1.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Girl in an oversized hoodie wearing wireless headphones, face in profile. Neon pink and blue toning. Girl in an oversized hoodie wearing wireless headphones, face in profile. Neon pink and blue toning. girl headphones stock pictures, royalty-free photos &amp; images">
            <a:extLst>
              <a:ext uri="{FF2B5EF4-FFF2-40B4-BE49-F238E27FC236}">
                <a16:creationId xmlns:a16="http://schemas.microsoft.com/office/drawing/2014/main" id="{EDF05C1F-7D28-736F-D591-AF4333956F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64" y="-9146"/>
            <a:ext cx="12177536" cy="7700955"/>
          </a:xfrm>
          <a:prstGeom prst="rect">
            <a:avLst/>
          </a:prstGeom>
          <a:noFill/>
          <a:extLst>
            <a:ext uri="{909E8E84-426E-40DD-AFC4-6F175D3DCCD1}">
              <a14:hiddenFill xmlns:a14="http://schemas.microsoft.com/office/drawing/2010/main">
                <a:solidFill>
                  <a:srgbClr val="FFFFFF"/>
                </a:solidFill>
              </a14:hiddenFill>
            </a:ext>
          </a:extLst>
        </p:spPr>
      </p:pic>
      <p:grpSp>
        <p:nvGrpSpPr>
          <p:cNvPr id="26" name="Group 25">
            <a:extLst>
              <a:ext uri="{FF2B5EF4-FFF2-40B4-BE49-F238E27FC236}">
                <a16:creationId xmlns:a16="http://schemas.microsoft.com/office/drawing/2014/main" id="{2AA4981B-C52F-B574-8FC6-874D26E477DA}"/>
              </a:ext>
            </a:extLst>
          </p:cNvPr>
          <p:cNvGrpSpPr/>
          <p:nvPr/>
        </p:nvGrpSpPr>
        <p:grpSpPr>
          <a:xfrm>
            <a:off x="9540886" y="4487107"/>
            <a:ext cx="2313784" cy="1527679"/>
            <a:chOff x="-1114920" y="721606"/>
            <a:chExt cx="4333522" cy="2861215"/>
          </a:xfrm>
          <a:solidFill>
            <a:schemeClr val="bg1">
              <a:alpha val="50000"/>
            </a:schemeClr>
          </a:solidFill>
        </p:grpSpPr>
        <p:grpSp>
          <p:nvGrpSpPr>
            <p:cNvPr id="27" name="Group 26">
              <a:extLst>
                <a:ext uri="{FF2B5EF4-FFF2-40B4-BE49-F238E27FC236}">
                  <a16:creationId xmlns:a16="http://schemas.microsoft.com/office/drawing/2014/main" id="{6E7EDC6E-3066-EA44-7555-8E1075CB9629}"/>
                </a:ext>
              </a:extLst>
            </p:cNvPr>
            <p:cNvGrpSpPr/>
            <p:nvPr/>
          </p:nvGrpSpPr>
          <p:grpSpPr>
            <a:xfrm>
              <a:off x="-1114920" y="721606"/>
              <a:ext cx="4333522" cy="745848"/>
              <a:chOff x="1918322" y="2097364"/>
              <a:chExt cx="913008" cy="157139"/>
            </a:xfrm>
            <a:grpFill/>
          </p:grpSpPr>
          <p:sp>
            <p:nvSpPr>
              <p:cNvPr id="62" name="Oval 61">
                <a:extLst>
                  <a:ext uri="{FF2B5EF4-FFF2-40B4-BE49-F238E27FC236}">
                    <a16:creationId xmlns:a16="http://schemas.microsoft.com/office/drawing/2014/main" id="{CBF034A9-C7F8-9B7B-9935-B3ACCAA11396}"/>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737F10D1-B322-1951-A4D4-1D5E98A84A18}"/>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37BF4F0A-6D2A-2700-2BD1-2C87F0B7AC01}"/>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D7659951-6D11-3729-B571-1935F77ADD12}"/>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a16="http://schemas.microsoft.com/office/drawing/2014/main" id="{73C82C37-339C-CB77-1668-1CB460DC1229}"/>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B0B0DE67-9CB6-1C32-4EAD-11482595DC73}"/>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8786BC56-A279-BB85-362E-8C8622285AD1}"/>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45B61F22-B25A-4FCA-AA6A-BB0BA4D22CB2}"/>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F40CEA9C-5CE9-F893-ECFB-FC92573DA573}"/>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4544C0CE-C34C-A57B-E6EC-84B9FEFA9666}"/>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AB3B3FD7-4922-8E84-52D9-01BD516A38E9}"/>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a:extLst>
                  <a:ext uri="{FF2B5EF4-FFF2-40B4-BE49-F238E27FC236}">
                    <a16:creationId xmlns:a16="http://schemas.microsoft.com/office/drawing/2014/main" id="{F3F120FA-8F76-4534-8A03-A21F366A05DE}"/>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id="{A383F8B2-40F4-B573-E820-ED3634EAA82A}"/>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E3ACF2F2-A783-56F3-D575-BD97129C5F94}"/>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id="{15C01884-E36F-FE47-E6B1-8F5C1676AC98}"/>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B2E1BC86-52F9-584C-7457-8AA2A84DE563}"/>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12A5C6AA-2132-E1E4-171B-3E21041DD4FA}"/>
                </a:ext>
              </a:extLst>
            </p:cNvPr>
            <p:cNvGrpSpPr/>
            <p:nvPr/>
          </p:nvGrpSpPr>
          <p:grpSpPr>
            <a:xfrm>
              <a:off x="-1114920" y="1779289"/>
              <a:ext cx="4333522" cy="745848"/>
              <a:chOff x="1918322" y="2097364"/>
              <a:chExt cx="913008" cy="157139"/>
            </a:xfrm>
            <a:grpFill/>
          </p:grpSpPr>
          <p:sp>
            <p:nvSpPr>
              <p:cNvPr id="46" name="Oval 45">
                <a:extLst>
                  <a:ext uri="{FF2B5EF4-FFF2-40B4-BE49-F238E27FC236}">
                    <a16:creationId xmlns:a16="http://schemas.microsoft.com/office/drawing/2014/main" id="{9BE3785E-8C7B-3EEC-3FAA-E4699A855478}"/>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30BF4548-ED7B-7894-8311-FAFB6CC6C616}"/>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B190CAED-0310-5991-90F5-30631318F5AD}"/>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5DFA7001-CF67-E85B-4BBC-34A2844C8E03}"/>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EB66CD38-7BDD-C59C-45B5-0435E00F32A6}"/>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ADFF8004-D9ED-BAA2-66D5-63138404AF9E}"/>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78A2E1E8-D55C-3981-F09E-C7758860E392}"/>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F7E2102C-1965-782E-2483-56424F0D9BEC}"/>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2B7F2A9A-9396-822B-CF8D-8ACE8C33129F}"/>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3D69C101-5644-3BDC-A7F8-9FB0F425C09D}"/>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16789D92-B542-3FBC-FC06-492444A7E002}"/>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BFCBD74B-3AB9-E97C-9ACE-82A6003C129F}"/>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5CE462D0-1E26-FB0A-340E-F7BA20901B22}"/>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72176E58-556F-833B-58D1-B1A5A383EECA}"/>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CBA3D766-91FA-F200-7B77-CF479B5C7AB8}"/>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37A74E04-3C8E-A7AB-0233-267CDFE9669E}"/>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 name="Group 28">
              <a:extLst>
                <a:ext uri="{FF2B5EF4-FFF2-40B4-BE49-F238E27FC236}">
                  <a16:creationId xmlns:a16="http://schemas.microsoft.com/office/drawing/2014/main" id="{1F6A1721-421D-A700-9751-FB719A3E0681}"/>
                </a:ext>
              </a:extLst>
            </p:cNvPr>
            <p:cNvGrpSpPr/>
            <p:nvPr/>
          </p:nvGrpSpPr>
          <p:grpSpPr>
            <a:xfrm>
              <a:off x="-1114920" y="2836973"/>
              <a:ext cx="4333522" cy="745848"/>
              <a:chOff x="1918322" y="2097364"/>
              <a:chExt cx="913008" cy="157139"/>
            </a:xfrm>
            <a:grpFill/>
          </p:grpSpPr>
          <p:sp>
            <p:nvSpPr>
              <p:cNvPr id="30" name="Oval 29">
                <a:extLst>
                  <a:ext uri="{FF2B5EF4-FFF2-40B4-BE49-F238E27FC236}">
                    <a16:creationId xmlns:a16="http://schemas.microsoft.com/office/drawing/2014/main" id="{7DE073BE-1435-4B17-0D52-D6A9A2B95BA7}"/>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E4C17C11-89A9-2794-6B9A-451E8CDC834D}"/>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CA54C19B-8BB4-6A7B-C88B-E042196CCF0A}"/>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C1535C26-F501-9021-F127-BBE7418BB3BA}"/>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A3E3288C-C60D-8921-F983-67BC0217C5EF}"/>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F80A2F1D-A527-E905-DA68-72C2C566DEB3}"/>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2A29CB2B-97BC-0BA8-A41E-758B530E6D2C}"/>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951D4264-7B04-EE0F-2BAA-77467B2B2C34}"/>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C2B4309F-62B0-104A-15AF-728478F8C925}"/>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9FDC5C7A-1F08-2440-CC53-A0BA81D11323}"/>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C3E24133-7564-E4BE-0286-BA2D904D4FA6}"/>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80A1E7CE-AD24-CC8D-5042-7D4D39A48D9D}"/>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EBD09253-C786-BCBF-F444-8D44C366B18B}"/>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A6F39D37-7BB6-41D8-D593-E63B5ABB19FA}"/>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E269847B-8350-6AB6-25E3-8FBE463EA171}"/>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FBB2FEB7-52D6-233B-58D0-F5653A7D9DF0}"/>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79" name="Rectangle 78">
            <a:extLst>
              <a:ext uri="{FF2B5EF4-FFF2-40B4-BE49-F238E27FC236}">
                <a16:creationId xmlns:a16="http://schemas.microsoft.com/office/drawing/2014/main" id="{C16314ED-214B-A1A3-3A12-04688F074250}"/>
              </a:ext>
            </a:extLst>
          </p:cNvPr>
          <p:cNvSpPr/>
          <p:nvPr/>
        </p:nvSpPr>
        <p:spPr>
          <a:xfrm>
            <a:off x="14463" y="1769841"/>
            <a:ext cx="5562372" cy="3281991"/>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78" name="TextBox 77">
            <a:extLst>
              <a:ext uri="{FF2B5EF4-FFF2-40B4-BE49-F238E27FC236}">
                <a16:creationId xmlns:a16="http://schemas.microsoft.com/office/drawing/2014/main" id="{16AECCDF-1A75-D346-D88D-6AAAA26F4D20}"/>
              </a:ext>
            </a:extLst>
          </p:cNvPr>
          <p:cNvSpPr txBox="1"/>
          <p:nvPr/>
        </p:nvSpPr>
        <p:spPr>
          <a:xfrm>
            <a:off x="133350" y="2435530"/>
            <a:ext cx="5235690" cy="1766637"/>
          </a:xfrm>
          <a:prstGeom prst="rect">
            <a:avLst/>
          </a:prstGeom>
          <a:noFill/>
        </p:spPr>
        <p:txBody>
          <a:bodyPr wrap="square" lIns="91440" tIns="45720" rIns="91440" bIns="45720" rtlCol="0" anchor="b">
            <a:spAutoFit/>
          </a:bodyPr>
          <a:lstStyle/>
          <a:p>
            <a:pPr>
              <a:lnSpc>
                <a:spcPct val="85000"/>
              </a:lnSpc>
            </a:pPr>
            <a:r>
              <a:rPr lang="en-GB" sz="4800" spc="60" dirty="0">
                <a:solidFill>
                  <a:schemeClr val="accent4">
                    <a:lumMod val="60000"/>
                    <a:lumOff val="40000"/>
                  </a:schemeClr>
                </a:solidFill>
                <a:latin typeface="Segoe UI"/>
                <a:cs typeface="Segoe UI"/>
              </a:rPr>
              <a:t>The Power of </a:t>
            </a:r>
          </a:p>
          <a:p>
            <a:pPr>
              <a:lnSpc>
                <a:spcPct val="85000"/>
              </a:lnSpc>
            </a:pPr>
            <a:r>
              <a:rPr lang="en-GB" sz="8000" b="1" spc="60" dirty="0">
                <a:solidFill>
                  <a:schemeClr val="accent4">
                    <a:lumMod val="60000"/>
                    <a:lumOff val="40000"/>
                  </a:schemeClr>
                </a:solidFill>
                <a:latin typeface="Segoe UI"/>
                <a:cs typeface="Segoe UI"/>
              </a:rPr>
              <a:t>AUDIO</a:t>
            </a:r>
          </a:p>
        </p:txBody>
      </p:sp>
      <p:sp>
        <p:nvSpPr>
          <p:cNvPr id="80" name="TextBox 79">
            <a:extLst>
              <a:ext uri="{FF2B5EF4-FFF2-40B4-BE49-F238E27FC236}">
                <a16:creationId xmlns:a16="http://schemas.microsoft.com/office/drawing/2014/main" id="{3D50CB1C-0356-480E-A766-B27FF13571A0}"/>
              </a:ext>
            </a:extLst>
          </p:cNvPr>
          <p:cNvSpPr txBox="1"/>
          <p:nvPr/>
        </p:nvSpPr>
        <p:spPr>
          <a:xfrm>
            <a:off x="349927" y="6462987"/>
            <a:ext cx="2711743" cy="230832"/>
          </a:xfrm>
          <a:prstGeom prst="rect">
            <a:avLst/>
          </a:prstGeom>
          <a:noFill/>
        </p:spPr>
        <p:txBody>
          <a:bodyPr wrap="square" rtlCol="0" anchor="ctr">
            <a:spAutoFit/>
          </a:bodyPr>
          <a:lstStyle/>
          <a:p>
            <a:pPr algn="l"/>
            <a:r>
              <a:rPr lang="en-GB" sz="900" spc="200">
                <a:solidFill>
                  <a:schemeClr val="bg1">
                    <a:lumMod val="65000"/>
                  </a:schemeClr>
                </a:solidFill>
                <a:latin typeface="+mj-lt"/>
              </a:rPr>
              <a:t>www.</a:t>
            </a:r>
            <a:r>
              <a:rPr lang="en-US" sz="900" spc="200">
                <a:solidFill>
                  <a:schemeClr val="bg1">
                    <a:lumMod val="65000"/>
                  </a:schemeClr>
                </a:solidFill>
                <a:latin typeface="+mj-lt"/>
              </a:rPr>
              <a:t>radiocbs.com</a:t>
            </a:r>
            <a:endParaRPr lang="en-BE" sz="900" spc="200">
              <a:solidFill>
                <a:schemeClr val="bg1">
                  <a:lumMod val="65000"/>
                </a:schemeClr>
              </a:solidFill>
              <a:latin typeface="+mj-lt"/>
            </a:endParaRPr>
          </a:p>
        </p:txBody>
      </p:sp>
      <p:sp>
        <p:nvSpPr>
          <p:cNvPr id="82" name="TextBox 81">
            <a:extLst>
              <a:ext uri="{FF2B5EF4-FFF2-40B4-BE49-F238E27FC236}">
                <a16:creationId xmlns:a16="http://schemas.microsoft.com/office/drawing/2014/main" id="{BBA22825-FC5F-4282-B203-B6916F754739}"/>
              </a:ext>
            </a:extLst>
          </p:cNvPr>
          <p:cNvSpPr txBox="1"/>
          <p:nvPr/>
        </p:nvSpPr>
        <p:spPr>
          <a:xfrm>
            <a:off x="335102" y="4375127"/>
            <a:ext cx="1744908" cy="400110"/>
          </a:xfrm>
          <a:prstGeom prst="rect">
            <a:avLst/>
          </a:prstGeom>
          <a:noFill/>
        </p:spPr>
        <p:txBody>
          <a:bodyPr wrap="square" rtlCol="0">
            <a:spAutoFit/>
          </a:bodyPr>
          <a:lstStyle/>
          <a:p>
            <a:r>
              <a:rPr lang="en-CA" sz="2000" kern="7200" spc="2000" dirty="0">
                <a:solidFill>
                  <a:schemeClr val="bg1"/>
                </a:solidFill>
                <a:latin typeface="Arial Narrow" panose="020B0606020202030204" pitchFamily="34" charset="0"/>
                <a:cs typeface="Segoe UI" panose="020B0502040204020203" pitchFamily="34" charset="0"/>
              </a:rPr>
              <a:t>2026</a:t>
            </a:r>
          </a:p>
        </p:txBody>
      </p:sp>
      <p:pic>
        <p:nvPicPr>
          <p:cNvPr id="3" name="Picture 2" descr="Blue letters on a black background&#10;&#10;AI-generated content may be incorrect.">
            <a:extLst>
              <a:ext uri="{FF2B5EF4-FFF2-40B4-BE49-F238E27FC236}">
                <a16:creationId xmlns:a16="http://schemas.microsoft.com/office/drawing/2014/main" id="{4A948FA9-0287-9F7D-A7BF-F5B780C46D6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19425" y="6248402"/>
            <a:ext cx="1520346" cy="646941"/>
          </a:xfrm>
          <a:prstGeom prst="rect">
            <a:avLst/>
          </a:prstGeom>
        </p:spPr>
      </p:pic>
    </p:spTree>
    <p:extLst>
      <p:ext uri="{BB962C8B-B14F-4D97-AF65-F5344CB8AC3E}">
        <p14:creationId xmlns:p14="http://schemas.microsoft.com/office/powerpoint/2010/main" val="1355671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an and woman driving in vintage car">
            <a:extLst>
              <a:ext uri="{FF2B5EF4-FFF2-40B4-BE49-F238E27FC236}">
                <a16:creationId xmlns:a16="http://schemas.microsoft.com/office/drawing/2014/main" id="{2611B439-A7B7-CEB2-F8D3-18A82E1CE6A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192" y="0"/>
            <a:ext cx="12181808" cy="6298144"/>
          </a:xfrm>
          <a:prstGeom prst="rect">
            <a:avLst/>
          </a:prstGeom>
        </p:spPr>
      </p:pic>
      <p:sp>
        <p:nvSpPr>
          <p:cNvPr id="3" name="Rectangle 2">
            <a:extLst>
              <a:ext uri="{FF2B5EF4-FFF2-40B4-BE49-F238E27FC236}">
                <a16:creationId xmlns:a16="http://schemas.microsoft.com/office/drawing/2014/main" id="{AD4FBAE1-6668-4114-94D6-6C600F070DC6}"/>
              </a:ext>
            </a:extLst>
          </p:cNvPr>
          <p:cNvSpPr/>
          <p:nvPr/>
        </p:nvSpPr>
        <p:spPr>
          <a:xfrm>
            <a:off x="1" y="1100106"/>
            <a:ext cx="6094415" cy="5196191"/>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grpSp>
        <p:nvGrpSpPr>
          <p:cNvPr id="6" name="Group 5">
            <a:extLst>
              <a:ext uri="{FF2B5EF4-FFF2-40B4-BE49-F238E27FC236}">
                <a16:creationId xmlns:a16="http://schemas.microsoft.com/office/drawing/2014/main" id="{2F1B2001-1184-5EA7-CFE0-D74C4B05E4AB}"/>
              </a:ext>
            </a:extLst>
          </p:cNvPr>
          <p:cNvGrpSpPr/>
          <p:nvPr/>
        </p:nvGrpSpPr>
        <p:grpSpPr>
          <a:xfrm>
            <a:off x="9540886" y="4487107"/>
            <a:ext cx="2313784" cy="1527679"/>
            <a:chOff x="-1114920" y="721606"/>
            <a:chExt cx="4333522" cy="2861215"/>
          </a:xfrm>
          <a:solidFill>
            <a:schemeClr val="bg1">
              <a:alpha val="50000"/>
            </a:schemeClr>
          </a:solidFill>
        </p:grpSpPr>
        <p:grpSp>
          <p:nvGrpSpPr>
            <p:cNvPr id="7" name="Group 6">
              <a:extLst>
                <a:ext uri="{FF2B5EF4-FFF2-40B4-BE49-F238E27FC236}">
                  <a16:creationId xmlns:a16="http://schemas.microsoft.com/office/drawing/2014/main" id="{787AB18A-FE02-20A4-28B9-A1859BA1EC42}"/>
                </a:ext>
              </a:extLst>
            </p:cNvPr>
            <p:cNvGrpSpPr/>
            <p:nvPr/>
          </p:nvGrpSpPr>
          <p:grpSpPr>
            <a:xfrm>
              <a:off x="-1114920" y="721606"/>
              <a:ext cx="4333522" cy="745848"/>
              <a:chOff x="1918322" y="2097364"/>
              <a:chExt cx="913008" cy="157139"/>
            </a:xfrm>
            <a:grpFill/>
          </p:grpSpPr>
          <p:sp>
            <p:nvSpPr>
              <p:cNvPr id="42" name="Oval 41">
                <a:extLst>
                  <a:ext uri="{FF2B5EF4-FFF2-40B4-BE49-F238E27FC236}">
                    <a16:creationId xmlns:a16="http://schemas.microsoft.com/office/drawing/2014/main" id="{5374D468-7FB0-4FFD-E42E-9F898D0D0288}"/>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ECB2A85C-FBEA-9983-F573-1304E514FC71}"/>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97BD42E6-E1E1-F07F-1AFB-45B018D6D953}"/>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4A95FD5F-99B1-65C5-8519-0ED9EAB80DAC}"/>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D7F89248-74EE-AFAC-12B8-9AA357C17ECB}"/>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1991040D-157C-357A-8CFB-FE0ECF8F43CA}"/>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24E5D740-891C-D10F-4E34-B6C30989984B}"/>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D17D5DF0-06B7-7550-9062-9578028C790D}"/>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CEC6ECE4-2DD7-EACA-023C-D37AD35827A0}"/>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D62FB54C-5860-1CB7-625A-40DFE41A66B1}"/>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F467B462-EABC-C0FC-AF4F-12F0A4B414FD}"/>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2766A1E0-05EF-9A79-D188-573FCEEF656C}"/>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EB92E685-6918-2F4D-DD8E-EDED7D4D01F3}"/>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57A47044-A33B-6F38-BF2C-88DFF8E8E019}"/>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7D491FF9-A515-D783-803C-47CE41A81DFE}"/>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298DF9A2-EBB4-86CD-D704-DBC7B855406D}"/>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a:extLst>
                <a:ext uri="{FF2B5EF4-FFF2-40B4-BE49-F238E27FC236}">
                  <a16:creationId xmlns:a16="http://schemas.microsoft.com/office/drawing/2014/main" id="{65396CB1-EA02-BD35-5E6B-E88E6F5A03E6}"/>
                </a:ext>
              </a:extLst>
            </p:cNvPr>
            <p:cNvGrpSpPr/>
            <p:nvPr/>
          </p:nvGrpSpPr>
          <p:grpSpPr>
            <a:xfrm>
              <a:off x="-1114920" y="1779289"/>
              <a:ext cx="4333522" cy="745848"/>
              <a:chOff x="1918322" y="2097364"/>
              <a:chExt cx="913008" cy="157139"/>
            </a:xfrm>
            <a:grpFill/>
          </p:grpSpPr>
          <p:sp>
            <p:nvSpPr>
              <p:cNvPr id="26" name="Oval 25">
                <a:extLst>
                  <a:ext uri="{FF2B5EF4-FFF2-40B4-BE49-F238E27FC236}">
                    <a16:creationId xmlns:a16="http://schemas.microsoft.com/office/drawing/2014/main" id="{7459C028-4DA7-992A-D803-E11BD56124DF}"/>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0043CAC9-0930-52F2-FF76-954910B5363E}"/>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BB722985-BB3B-1ACC-D301-6CD940CE6DF2}"/>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FF4A4F52-C06C-0F11-4021-66464AAAD9FF}"/>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01D60C00-6D75-6E29-E9E9-9FE24B9C280A}"/>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66F0E3CF-5E6D-1967-95E7-65D2A44450FC}"/>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1D256FE4-54DD-CC40-ACB8-8280ED091947}"/>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6E19455B-5747-55B2-9EB7-896DBF067BD6}"/>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5B7AAA0C-01B3-6613-C88F-E6A6E8184C70}"/>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79F72312-6599-907F-464C-47EBA575D19F}"/>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E5D95673-4E73-7D59-AF15-2D092D5EEA89}"/>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F223850B-CB6B-E7F0-A213-D4D19255938A}"/>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DC95F95F-5BA7-EDE9-00C1-7471AB1996FC}"/>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75FE6511-EC5C-56F1-98D3-FD8AB0A5AAA2}"/>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06F80075-BDFA-C7B2-2C4C-6857D17C5FE7}"/>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9F835560-61D6-6D15-AFBA-7BEC51083DD7}"/>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8">
              <a:extLst>
                <a:ext uri="{FF2B5EF4-FFF2-40B4-BE49-F238E27FC236}">
                  <a16:creationId xmlns:a16="http://schemas.microsoft.com/office/drawing/2014/main" id="{FE1612D0-3335-B137-4E73-94615A9D7E17}"/>
                </a:ext>
              </a:extLst>
            </p:cNvPr>
            <p:cNvGrpSpPr/>
            <p:nvPr/>
          </p:nvGrpSpPr>
          <p:grpSpPr>
            <a:xfrm>
              <a:off x="-1114920" y="2836973"/>
              <a:ext cx="4333522" cy="745848"/>
              <a:chOff x="1918322" y="2097364"/>
              <a:chExt cx="913008" cy="157139"/>
            </a:xfrm>
            <a:grpFill/>
          </p:grpSpPr>
          <p:sp>
            <p:nvSpPr>
              <p:cNvPr id="10" name="Oval 9">
                <a:extLst>
                  <a:ext uri="{FF2B5EF4-FFF2-40B4-BE49-F238E27FC236}">
                    <a16:creationId xmlns:a16="http://schemas.microsoft.com/office/drawing/2014/main" id="{C6C4B7C4-4372-C94E-D9D1-7BF41BD5D315}"/>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C426D736-D530-7416-018B-6DEED4BB9C2D}"/>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8F7B75C1-A8E2-6122-F13E-7A96DC98151F}"/>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1DEEE44B-5470-D46C-FFC6-6D5B8F6AF3FE}"/>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8C897D83-B280-32FF-FEC6-919D07DC270D}"/>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2D915DA9-AAA4-42A5-563B-906BF1B1E913}"/>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76020A47-97A9-7045-42B3-9FE015A28CAC}"/>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2503E7CE-E4AA-3EF8-696E-E03F604716E2}"/>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3C323BA-98BA-1B1F-9CE6-06C5A316675D}"/>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40511ECA-0FE3-CB06-4B95-DCC62DFE6675}"/>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E1CB8F18-CDDD-821B-A5BC-B05543756C45}"/>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19C14CE0-2A24-A6BE-BD56-CDE8D72903B1}"/>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FA5D1DD8-F825-7A70-762B-02D0E740EF79}"/>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E9C7BE57-DEED-7861-9D44-6796A42C6C19}"/>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4E53F875-1068-DAC0-DDC0-7E7A86A266E6}"/>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756B8B0C-4389-F667-58CB-1165BC2D2BA0}"/>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58" name="TextBox 57">
            <a:extLst>
              <a:ext uri="{FF2B5EF4-FFF2-40B4-BE49-F238E27FC236}">
                <a16:creationId xmlns:a16="http://schemas.microsoft.com/office/drawing/2014/main" id="{B292BFD3-EF4E-0E4D-D8A1-DB8F627A83E7}"/>
              </a:ext>
            </a:extLst>
          </p:cNvPr>
          <p:cNvSpPr txBox="1"/>
          <p:nvPr/>
        </p:nvSpPr>
        <p:spPr>
          <a:xfrm>
            <a:off x="349927" y="6462987"/>
            <a:ext cx="2711743" cy="230832"/>
          </a:xfrm>
          <a:prstGeom prst="rect">
            <a:avLst/>
          </a:prstGeom>
          <a:noFill/>
        </p:spPr>
        <p:txBody>
          <a:bodyPr wrap="square" rtlCol="0" anchor="ctr">
            <a:spAutoFit/>
          </a:bodyPr>
          <a:lstStyle/>
          <a:p>
            <a:pPr algn="l"/>
            <a:r>
              <a:rPr lang="en-GB" sz="900" spc="200">
                <a:solidFill>
                  <a:schemeClr val="bg1">
                    <a:lumMod val="65000"/>
                  </a:schemeClr>
                </a:solidFill>
                <a:latin typeface="+mj-lt"/>
              </a:rPr>
              <a:t>www.</a:t>
            </a:r>
            <a:r>
              <a:rPr lang="en-US" sz="900" spc="200">
                <a:solidFill>
                  <a:schemeClr val="bg1">
                    <a:lumMod val="65000"/>
                  </a:schemeClr>
                </a:solidFill>
                <a:latin typeface="+mj-lt"/>
              </a:rPr>
              <a:t>radiocbs.com</a:t>
            </a:r>
            <a:endParaRPr lang="en-BE" sz="900" spc="200">
              <a:solidFill>
                <a:schemeClr val="bg1">
                  <a:lumMod val="65000"/>
                </a:schemeClr>
              </a:solidFill>
              <a:latin typeface="+mj-lt"/>
            </a:endParaRPr>
          </a:p>
        </p:txBody>
      </p:sp>
      <p:sp>
        <p:nvSpPr>
          <p:cNvPr id="59" name="TextBox 58">
            <a:extLst>
              <a:ext uri="{FF2B5EF4-FFF2-40B4-BE49-F238E27FC236}">
                <a16:creationId xmlns:a16="http://schemas.microsoft.com/office/drawing/2014/main" id="{FBFAC1EC-66A8-E62A-BABB-62AB47D2E7E3}"/>
              </a:ext>
            </a:extLst>
          </p:cNvPr>
          <p:cNvSpPr txBox="1"/>
          <p:nvPr/>
        </p:nvSpPr>
        <p:spPr>
          <a:xfrm>
            <a:off x="107849" y="1251338"/>
            <a:ext cx="5733658" cy="2603790"/>
          </a:xfrm>
          <a:prstGeom prst="rect">
            <a:avLst/>
          </a:prstGeom>
          <a:noFill/>
        </p:spPr>
        <p:txBody>
          <a:bodyPr wrap="square" rtlCol="0" anchor="b">
            <a:spAutoFit/>
          </a:bodyPr>
          <a:lstStyle/>
          <a:p>
            <a:pPr>
              <a:lnSpc>
                <a:spcPct val="85000"/>
              </a:lnSpc>
            </a:pPr>
            <a:r>
              <a:rPr lang="en-US" sz="4800" spc="60" dirty="0">
                <a:solidFill>
                  <a:srgbClr val="C2B1A0"/>
                </a:solidFill>
                <a:latin typeface="Segoe UI" panose="020B0502040204020203" pitchFamily="34" charset="0"/>
                <a:cs typeface="Segoe UI" panose="020B0502040204020203" pitchFamily="34" charset="0"/>
              </a:rPr>
              <a:t>Two thirds of Canadians choose </a:t>
            </a:r>
            <a:r>
              <a:rPr lang="en-US" sz="4800" b="1" spc="60" dirty="0">
                <a:solidFill>
                  <a:srgbClr val="FF0000"/>
                </a:solidFill>
                <a:latin typeface="Segoe UI" panose="020B0502040204020203" pitchFamily="34" charset="0"/>
                <a:cs typeface="Segoe UI" panose="020B0502040204020203" pitchFamily="34" charset="0"/>
              </a:rPr>
              <a:t>radio</a:t>
            </a:r>
            <a:r>
              <a:rPr lang="en-US" sz="4800" spc="60" dirty="0">
                <a:solidFill>
                  <a:srgbClr val="C2B1A0"/>
                </a:solidFill>
                <a:latin typeface="Segoe UI" panose="020B0502040204020203" pitchFamily="34" charset="0"/>
                <a:cs typeface="Segoe UI" panose="020B0502040204020203" pitchFamily="34" charset="0"/>
              </a:rPr>
              <a:t> as their #1 in-car audio option.</a:t>
            </a:r>
          </a:p>
        </p:txBody>
      </p:sp>
      <p:pic>
        <p:nvPicPr>
          <p:cNvPr id="60" name="Picture 59" descr="A blue letters on a black background&#10;&#10;AI-generated content may be incorrect.">
            <a:extLst>
              <a:ext uri="{FF2B5EF4-FFF2-40B4-BE49-F238E27FC236}">
                <a16:creationId xmlns:a16="http://schemas.microsoft.com/office/drawing/2014/main" id="{83481C0C-F0B3-4BB2-06B2-88E73389D4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53249" y="6296297"/>
            <a:ext cx="1247567" cy="530868"/>
          </a:xfrm>
          <a:prstGeom prst="rect">
            <a:avLst/>
          </a:prstGeom>
        </p:spPr>
      </p:pic>
      <p:sp>
        <p:nvSpPr>
          <p:cNvPr id="62" name="TextBox 61">
            <a:extLst>
              <a:ext uri="{FF2B5EF4-FFF2-40B4-BE49-F238E27FC236}">
                <a16:creationId xmlns:a16="http://schemas.microsoft.com/office/drawing/2014/main" id="{F8A6B60F-348D-6798-6E7A-063360184107}"/>
              </a:ext>
            </a:extLst>
          </p:cNvPr>
          <p:cNvSpPr txBox="1"/>
          <p:nvPr/>
        </p:nvSpPr>
        <p:spPr>
          <a:xfrm>
            <a:off x="-190503" y="4138528"/>
            <a:ext cx="6179736" cy="1261884"/>
          </a:xfrm>
          <a:prstGeom prst="rect">
            <a:avLst/>
          </a:prstGeom>
          <a:noFill/>
        </p:spPr>
        <p:txBody>
          <a:bodyPr wrap="square">
            <a:spAutoFit/>
          </a:bodyPr>
          <a:lstStyle/>
          <a:p>
            <a:pPr algn="ctr">
              <a:spcBef>
                <a:spcPts val="0"/>
              </a:spcBef>
            </a:pPr>
            <a:r>
              <a:rPr lang="en-CA" sz="2000" b="1" dirty="0">
                <a:solidFill>
                  <a:schemeClr val="bg1"/>
                </a:solidFill>
                <a:latin typeface="Segoe UI" panose="020B0502040204020203" pitchFamily="34" charset="0"/>
                <a:cs typeface="Segoe UI" panose="020B0502040204020203" pitchFamily="34" charset="0"/>
              </a:rPr>
              <a:t>48% </a:t>
            </a:r>
            <a:r>
              <a:rPr lang="en-CA" sz="1800" dirty="0">
                <a:solidFill>
                  <a:schemeClr val="bg1"/>
                </a:solidFill>
                <a:latin typeface="Segoe UI" panose="020B0502040204020203" pitchFamily="34" charset="0"/>
                <a:cs typeface="Segoe UI" panose="020B0502040204020203" pitchFamily="34" charset="0"/>
              </a:rPr>
              <a:t>of A18-49</a:t>
            </a:r>
          </a:p>
          <a:p>
            <a:pPr algn="ctr">
              <a:spcBef>
                <a:spcPts val="0"/>
              </a:spcBef>
            </a:pPr>
            <a:r>
              <a:rPr lang="en-CA" sz="2000" b="1" dirty="0">
                <a:solidFill>
                  <a:schemeClr val="bg1"/>
                </a:solidFill>
                <a:latin typeface="Segoe UI" panose="020B0502040204020203" pitchFamily="34" charset="0"/>
                <a:cs typeface="Segoe UI" panose="020B0502040204020203" pitchFamily="34" charset="0"/>
              </a:rPr>
              <a:t>40% </a:t>
            </a:r>
            <a:r>
              <a:rPr lang="en-CA" sz="1800" dirty="0">
                <a:solidFill>
                  <a:schemeClr val="bg1"/>
                </a:solidFill>
                <a:latin typeface="Segoe UI" panose="020B0502040204020203" pitchFamily="34" charset="0"/>
                <a:cs typeface="Segoe UI" panose="020B0502040204020203" pitchFamily="34" charset="0"/>
              </a:rPr>
              <a:t>of A25-34</a:t>
            </a:r>
          </a:p>
          <a:p>
            <a:pPr algn="ctr">
              <a:spcBef>
                <a:spcPts val="0"/>
              </a:spcBef>
            </a:pPr>
            <a:r>
              <a:rPr lang="en-CA" sz="1800" dirty="0">
                <a:solidFill>
                  <a:schemeClr val="bg1"/>
                </a:solidFill>
                <a:latin typeface="Segoe UI" panose="020B0502040204020203" pitchFamily="34" charset="0"/>
                <a:cs typeface="Segoe UI" panose="020B0502040204020203" pitchFamily="34" charset="0"/>
              </a:rPr>
              <a:t>ALSO CHOOSE </a:t>
            </a:r>
            <a:r>
              <a:rPr lang="en-CA" sz="1800" b="1" dirty="0">
                <a:solidFill>
                  <a:srgbClr val="FF0000"/>
                </a:solidFill>
                <a:latin typeface="Segoe UI" panose="020B0502040204020203" pitchFamily="34" charset="0"/>
                <a:cs typeface="Segoe UI" panose="020B0502040204020203" pitchFamily="34" charset="0"/>
              </a:rPr>
              <a:t>RADIO</a:t>
            </a:r>
            <a:r>
              <a:rPr lang="en-CA" sz="1800" dirty="0">
                <a:solidFill>
                  <a:schemeClr val="bg1"/>
                </a:solidFill>
                <a:latin typeface="Segoe UI" panose="020B0502040204020203" pitchFamily="34" charset="0"/>
                <a:cs typeface="Segoe UI" panose="020B0502040204020203" pitchFamily="34" charset="0"/>
              </a:rPr>
              <a:t> AS THEIR #1</a:t>
            </a:r>
          </a:p>
          <a:p>
            <a:pPr algn="ctr">
              <a:spcBef>
                <a:spcPts val="0"/>
              </a:spcBef>
            </a:pPr>
            <a:r>
              <a:rPr lang="en-CA" sz="1800" dirty="0">
                <a:solidFill>
                  <a:schemeClr val="bg1"/>
                </a:solidFill>
                <a:latin typeface="Segoe UI" panose="020B0502040204020203" pitchFamily="34" charset="0"/>
                <a:cs typeface="Segoe UI" panose="020B0502040204020203" pitchFamily="34" charset="0"/>
              </a:rPr>
              <a:t>IN-CAR AUDIO OPTION</a:t>
            </a:r>
            <a:endParaRPr lang="en-CA" dirty="0"/>
          </a:p>
        </p:txBody>
      </p:sp>
    </p:spTree>
    <p:extLst>
      <p:ext uri="{BB962C8B-B14F-4D97-AF65-F5344CB8AC3E}">
        <p14:creationId xmlns:p14="http://schemas.microsoft.com/office/powerpoint/2010/main" val="4486206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erson listening to music">
            <a:extLst>
              <a:ext uri="{FF2B5EF4-FFF2-40B4-BE49-F238E27FC236}">
                <a16:creationId xmlns:a16="http://schemas.microsoft.com/office/drawing/2014/main" id="{4D4931F6-73DC-8694-A6B9-653B7E4EDC3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296297"/>
          </a:xfrm>
          <a:prstGeom prst="rect">
            <a:avLst/>
          </a:prstGeom>
        </p:spPr>
      </p:pic>
      <p:grpSp>
        <p:nvGrpSpPr>
          <p:cNvPr id="4" name="Group 3">
            <a:extLst>
              <a:ext uri="{FF2B5EF4-FFF2-40B4-BE49-F238E27FC236}">
                <a16:creationId xmlns:a16="http://schemas.microsoft.com/office/drawing/2014/main" id="{EB2FD865-2D71-52D4-11FF-9E8C156B5555}"/>
              </a:ext>
            </a:extLst>
          </p:cNvPr>
          <p:cNvGrpSpPr/>
          <p:nvPr/>
        </p:nvGrpSpPr>
        <p:grpSpPr>
          <a:xfrm>
            <a:off x="9540886" y="4487107"/>
            <a:ext cx="2313784" cy="1527679"/>
            <a:chOff x="-1114920" y="721606"/>
            <a:chExt cx="4333522" cy="2861215"/>
          </a:xfrm>
          <a:solidFill>
            <a:schemeClr val="bg1">
              <a:alpha val="50000"/>
            </a:schemeClr>
          </a:solidFill>
        </p:grpSpPr>
        <p:grpSp>
          <p:nvGrpSpPr>
            <p:cNvPr id="5" name="Group 4">
              <a:extLst>
                <a:ext uri="{FF2B5EF4-FFF2-40B4-BE49-F238E27FC236}">
                  <a16:creationId xmlns:a16="http://schemas.microsoft.com/office/drawing/2014/main" id="{57509750-F9AC-388E-7A7B-74488EA2AE97}"/>
                </a:ext>
              </a:extLst>
            </p:cNvPr>
            <p:cNvGrpSpPr/>
            <p:nvPr/>
          </p:nvGrpSpPr>
          <p:grpSpPr>
            <a:xfrm>
              <a:off x="-1114920" y="721606"/>
              <a:ext cx="4333522" cy="745848"/>
              <a:chOff x="1918322" y="2097364"/>
              <a:chExt cx="913008" cy="157139"/>
            </a:xfrm>
            <a:grpFill/>
          </p:grpSpPr>
          <p:sp>
            <p:nvSpPr>
              <p:cNvPr id="40" name="Oval 39">
                <a:extLst>
                  <a:ext uri="{FF2B5EF4-FFF2-40B4-BE49-F238E27FC236}">
                    <a16:creationId xmlns:a16="http://schemas.microsoft.com/office/drawing/2014/main" id="{DCE64E01-DB5C-C36D-540F-6E0A4BF90A08}"/>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FF73377E-C340-1033-53ED-F80600AB914B}"/>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C98E465A-D781-3959-88BC-18CD05D5C98C}"/>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A8161449-05A8-B8C8-7CF5-E9B8B553802F}"/>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0E3CC7A1-488C-8080-6DB2-1AD5880455D4}"/>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313C88B3-DFA6-5683-8E87-C0E78F434C12}"/>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A76E7DF5-CA32-FECA-2B35-7D88A1A7F11F}"/>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B8BE22DD-5A30-A9DC-5A83-52F469BCCD48}"/>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C878E3F1-B24E-CB2E-E9A1-49D5C6E691E6}"/>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6F502733-E1A0-FA9F-5164-B09AE7E8148C}"/>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4BE31F81-427C-D540-EF34-B68223B7CA8F}"/>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8C3BD4D4-6ED6-F6F9-B5DC-EDE74547834B}"/>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F965D0A9-3CF3-27B3-E6ED-B7785093CE0C}"/>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82BEE587-D990-78F1-426D-034CE3D03A25}"/>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C6C6368D-B8B5-4BA5-5C85-2B13500D8593}"/>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C8CB085A-0689-69E3-BEDE-532D8BF16B85}"/>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Group 5">
              <a:extLst>
                <a:ext uri="{FF2B5EF4-FFF2-40B4-BE49-F238E27FC236}">
                  <a16:creationId xmlns:a16="http://schemas.microsoft.com/office/drawing/2014/main" id="{2BD256C6-F016-76B9-1E1F-84822FF59D68}"/>
                </a:ext>
              </a:extLst>
            </p:cNvPr>
            <p:cNvGrpSpPr/>
            <p:nvPr/>
          </p:nvGrpSpPr>
          <p:grpSpPr>
            <a:xfrm>
              <a:off x="-1114920" y="1779289"/>
              <a:ext cx="4333522" cy="745848"/>
              <a:chOff x="1918322" y="2097364"/>
              <a:chExt cx="913008" cy="157139"/>
            </a:xfrm>
            <a:grpFill/>
          </p:grpSpPr>
          <p:sp>
            <p:nvSpPr>
              <p:cNvPr id="24" name="Oval 23">
                <a:extLst>
                  <a:ext uri="{FF2B5EF4-FFF2-40B4-BE49-F238E27FC236}">
                    <a16:creationId xmlns:a16="http://schemas.microsoft.com/office/drawing/2014/main" id="{0A24C644-6CC6-6646-6638-7EA06FEFDEC1}"/>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5741AEA4-E843-818B-9AAA-ADF6AFF88A25}"/>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7E30CC2B-C632-C6AF-41E2-11473302EE28}"/>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615AE606-CBCA-BD67-DD1D-98814D06F4DF}"/>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750C0FAB-0ADA-2CE3-33DF-F1C82E361493}"/>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4466180B-204F-980C-C52D-D9DEA1DF72FD}"/>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6B9F638A-3EB2-7FF8-BDE4-923C9E70EEF4}"/>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1F76AF7D-2921-BE8C-6802-C5336645863E}"/>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712FB5B4-F165-8D73-C84D-230EA38551B0}"/>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D65A6471-F85C-9F16-C75A-6C714318BB19}"/>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13B8B86A-C1F9-D491-3C21-C20A245BE77D}"/>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9D273ECD-0C7B-41E7-AD39-7158D90D3DF0}"/>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4861DE8F-3706-2479-55EB-5B12968198D0}"/>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0EA88CBA-20C3-14D7-9891-3BEE7614D7A8}"/>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BBBC0B18-097D-B79F-71BF-E6B3645F66CE}"/>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C71377DB-8CC6-6E0C-A44B-5FA10656E9FF}"/>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6">
              <a:extLst>
                <a:ext uri="{FF2B5EF4-FFF2-40B4-BE49-F238E27FC236}">
                  <a16:creationId xmlns:a16="http://schemas.microsoft.com/office/drawing/2014/main" id="{EF1CA4B2-A595-B19A-0AB3-3DAFE2BE7A54}"/>
                </a:ext>
              </a:extLst>
            </p:cNvPr>
            <p:cNvGrpSpPr/>
            <p:nvPr/>
          </p:nvGrpSpPr>
          <p:grpSpPr>
            <a:xfrm>
              <a:off x="-1114920" y="2836973"/>
              <a:ext cx="4333522" cy="745848"/>
              <a:chOff x="1918322" y="2097364"/>
              <a:chExt cx="913008" cy="157139"/>
            </a:xfrm>
            <a:grpFill/>
          </p:grpSpPr>
          <p:sp>
            <p:nvSpPr>
              <p:cNvPr id="8" name="Oval 7">
                <a:extLst>
                  <a:ext uri="{FF2B5EF4-FFF2-40B4-BE49-F238E27FC236}">
                    <a16:creationId xmlns:a16="http://schemas.microsoft.com/office/drawing/2014/main" id="{836BD23A-5FA8-9E47-F81A-D9A9A733FB82}"/>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B66D442A-27E0-997D-A466-59E34956A326}"/>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D9884E56-EAFA-8E1A-4CEA-942EDB76A47E}"/>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430261FC-365F-4E1B-61D7-09319B51CD88}"/>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3CFC788A-E196-AB00-C517-143037E4C4D7}"/>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ED3F4FA0-191E-C9DB-618D-C6655D8D6E87}"/>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46B4D7AB-B0C2-A426-FD37-DCF4879E9C9B}"/>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F662765F-44CE-4A03-C47D-C456CC26C938}"/>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6EF9B3E2-5116-2820-FACD-1648B065FC74}"/>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31CF5B9A-73CD-A2C0-74DD-9457F0CF0218}"/>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79464367-F70A-50C9-475C-82F4E1C36B38}"/>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B8FA62B2-92F8-E31C-9CBE-E0FD965CA114}"/>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09333F33-985D-744A-B004-EA55BC9678AF}"/>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74B11D25-1482-A48C-4DDF-9B9A18455B51}"/>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91F7EE05-A8C5-1306-744E-F55D9394681A}"/>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9B022A68-BFC8-6520-9C35-EBD277852B51}"/>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56" name="Rectangle 55">
            <a:extLst>
              <a:ext uri="{FF2B5EF4-FFF2-40B4-BE49-F238E27FC236}">
                <a16:creationId xmlns:a16="http://schemas.microsoft.com/office/drawing/2014/main" id="{B8C2D446-E13C-27FF-1FDC-47FFC9C76C99}"/>
              </a:ext>
            </a:extLst>
          </p:cNvPr>
          <p:cNvSpPr/>
          <p:nvPr/>
        </p:nvSpPr>
        <p:spPr>
          <a:xfrm>
            <a:off x="1" y="1100106"/>
            <a:ext cx="6094415" cy="5196191"/>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57" name="TextBox 56">
            <a:extLst>
              <a:ext uri="{FF2B5EF4-FFF2-40B4-BE49-F238E27FC236}">
                <a16:creationId xmlns:a16="http://schemas.microsoft.com/office/drawing/2014/main" id="{E8EA2388-7E67-FBFA-CF3F-0A8D2F913AEC}"/>
              </a:ext>
            </a:extLst>
          </p:cNvPr>
          <p:cNvSpPr txBox="1"/>
          <p:nvPr/>
        </p:nvSpPr>
        <p:spPr>
          <a:xfrm>
            <a:off x="349927" y="6462987"/>
            <a:ext cx="2711743" cy="230832"/>
          </a:xfrm>
          <a:prstGeom prst="rect">
            <a:avLst/>
          </a:prstGeom>
          <a:noFill/>
        </p:spPr>
        <p:txBody>
          <a:bodyPr wrap="square" rtlCol="0" anchor="ctr">
            <a:spAutoFit/>
          </a:bodyPr>
          <a:lstStyle/>
          <a:p>
            <a:pPr algn="l"/>
            <a:r>
              <a:rPr lang="en-GB" sz="900" spc="200">
                <a:solidFill>
                  <a:schemeClr val="bg1">
                    <a:lumMod val="65000"/>
                  </a:schemeClr>
                </a:solidFill>
                <a:latin typeface="+mj-lt"/>
              </a:rPr>
              <a:t>www.</a:t>
            </a:r>
            <a:r>
              <a:rPr lang="en-US" sz="900" spc="200">
                <a:solidFill>
                  <a:schemeClr val="bg1">
                    <a:lumMod val="65000"/>
                  </a:schemeClr>
                </a:solidFill>
                <a:latin typeface="+mj-lt"/>
              </a:rPr>
              <a:t>radiocbs.com</a:t>
            </a:r>
            <a:endParaRPr lang="en-BE" sz="900" spc="200">
              <a:solidFill>
                <a:schemeClr val="bg1">
                  <a:lumMod val="65000"/>
                </a:schemeClr>
              </a:solidFill>
              <a:latin typeface="+mj-lt"/>
            </a:endParaRPr>
          </a:p>
        </p:txBody>
      </p:sp>
      <p:sp>
        <p:nvSpPr>
          <p:cNvPr id="58" name="TextBox 57">
            <a:extLst>
              <a:ext uri="{FF2B5EF4-FFF2-40B4-BE49-F238E27FC236}">
                <a16:creationId xmlns:a16="http://schemas.microsoft.com/office/drawing/2014/main" id="{B2912271-6D58-4EA4-F860-3D34F0DF0900}"/>
              </a:ext>
            </a:extLst>
          </p:cNvPr>
          <p:cNvSpPr txBox="1"/>
          <p:nvPr/>
        </p:nvSpPr>
        <p:spPr>
          <a:xfrm>
            <a:off x="153456" y="2275732"/>
            <a:ext cx="5634395" cy="2211375"/>
          </a:xfrm>
          <a:prstGeom prst="rect">
            <a:avLst/>
          </a:prstGeom>
          <a:noFill/>
        </p:spPr>
        <p:txBody>
          <a:bodyPr wrap="square" lIns="91440" tIns="45720" rIns="91440" bIns="45720" rtlCol="0" anchor="b">
            <a:spAutoFit/>
          </a:bodyPr>
          <a:lstStyle/>
          <a:p>
            <a:pPr>
              <a:lnSpc>
                <a:spcPct val="85000"/>
              </a:lnSpc>
            </a:pPr>
            <a:r>
              <a:rPr lang="en-GB" sz="5400" spc="60">
                <a:solidFill>
                  <a:srgbClr val="C8CED1"/>
                </a:solidFill>
                <a:latin typeface="Segoe UI"/>
                <a:cs typeface="Segoe UI"/>
              </a:rPr>
              <a:t>What makes </a:t>
            </a:r>
            <a:r>
              <a:rPr lang="en-GB" sz="5400" b="1" spc="60">
                <a:solidFill>
                  <a:srgbClr val="C8CED1"/>
                </a:solidFill>
                <a:latin typeface="Segoe UI"/>
                <a:cs typeface="Segoe UI"/>
              </a:rPr>
              <a:t>AUDIO </a:t>
            </a:r>
            <a:r>
              <a:rPr lang="en-GB" sz="5400" spc="60">
                <a:solidFill>
                  <a:srgbClr val="C8CED1"/>
                </a:solidFill>
                <a:latin typeface="Segoe UI"/>
                <a:cs typeface="Segoe UI"/>
              </a:rPr>
              <a:t>so effective</a:t>
            </a:r>
            <a:endParaRPr lang="en-GB" sz="5400" b="1" spc="60">
              <a:solidFill>
                <a:srgbClr val="C8CED1"/>
              </a:solidFill>
              <a:latin typeface="Segoe UI"/>
              <a:cs typeface="Segoe UI"/>
            </a:endParaRPr>
          </a:p>
        </p:txBody>
      </p:sp>
      <p:pic>
        <p:nvPicPr>
          <p:cNvPr id="60" name="Picture 59" descr="Blue letters on a black background&#10;&#10;AI-generated content may be incorrect.">
            <a:extLst>
              <a:ext uri="{FF2B5EF4-FFF2-40B4-BE49-F238E27FC236}">
                <a16:creationId xmlns:a16="http://schemas.microsoft.com/office/drawing/2014/main" id="{1D11919D-72F1-9A43-71F2-8AAB372AE7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19425" y="6248402"/>
            <a:ext cx="1520346" cy="646941"/>
          </a:xfrm>
          <a:prstGeom prst="rect">
            <a:avLst/>
          </a:prstGeom>
        </p:spPr>
      </p:pic>
    </p:spTree>
    <p:extLst>
      <p:ext uri="{BB962C8B-B14F-4D97-AF65-F5344CB8AC3E}">
        <p14:creationId xmlns:p14="http://schemas.microsoft.com/office/powerpoint/2010/main" val="20133162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eople sitting on sofa">
            <a:extLst>
              <a:ext uri="{FF2B5EF4-FFF2-40B4-BE49-F238E27FC236}">
                <a16:creationId xmlns:a16="http://schemas.microsoft.com/office/drawing/2014/main" id="{241661DC-A1C8-E8C0-9853-31437B6A553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363" y="-20096"/>
            <a:ext cx="12192000" cy="6307790"/>
          </a:xfrm>
          <a:prstGeom prst="rect">
            <a:avLst/>
          </a:prstGeom>
        </p:spPr>
      </p:pic>
      <p:sp>
        <p:nvSpPr>
          <p:cNvPr id="3" name="Rectangle 2">
            <a:extLst>
              <a:ext uri="{FF2B5EF4-FFF2-40B4-BE49-F238E27FC236}">
                <a16:creationId xmlns:a16="http://schemas.microsoft.com/office/drawing/2014/main" id="{CB2A0AEB-FAC8-A6EF-43B5-6E16EDAB34C2}"/>
              </a:ext>
            </a:extLst>
          </p:cNvPr>
          <p:cNvSpPr/>
          <p:nvPr/>
        </p:nvSpPr>
        <p:spPr>
          <a:xfrm>
            <a:off x="1" y="1100106"/>
            <a:ext cx="6094415" cy="5196191"/>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4" name="Text Box 59">
            <a:extLst>
              <a:ext uri="{FF2B5EF4-FFF2-40B4-BE49-F238E27FC236}">
                <a16:creationId xmlns:a16="http://schemas.microsoft.com/office/drawing/2014/main" id="{E600E7AF-A5F8-58B8-6B6B-A65660763939}"/>
              </a:ext>
            </a:extLst>
          </p:cNvPr>
          <p:cNvSpPr txBox="1">
            <a:spLocks noChangeArrowheads="1"/>
          </p:cNvSpPr>
          <p:nvPr/>
        </p:nvSpPr>
        <p:spPr bwMode="auto">
          <a:xfrm>
            <a:off x="18168" y="6631439"/>
            <a:ext cx="5900623" cy="230832"/>
          </a:xfrm>
          <a:prstGeom prst="rect">
            <a:avLst/>
          </a:prstGeom>
          <a:noFill/>
          <a:ln w="9525">
            <a:noFill/>
            <a:miter lim="800000"/>
            <a:headEnd/>
            <a:tailEnd/>
          </a:ln>
        </p:spPr>
        <p:txBody>
          <a:bodyPr wrap="square" lIns="45720" rIns="45720">
            <a:spAutoFit/>
          </a:bodyPr>
          <a:lstStyle/>
          <a:p>
            <a:pPr algn="just"/>
            <a:r>
              <a:rPr lang="en-CA" sz="900" b="1">
                <a:solidFill>
                  <a:schemeClr val="bg1"/>
                </a:solidFill>
                <a:latin typeface="Segoe UI" panose="020B0502040204020203" pitchFamily="34" charset="0"/>
                <a:cs typeface="Segoe UI" panose="020B0502040204020203" pitchFamily="34" charset="0"/>
              </a:rPr>
              <a:t>Source:</a:t>
            </a:r>
            <a:r>
              <a:rPr lang="en-US" sz="900" b="1">
                <a:solidFill>
                  <a:schemeClr val="bg1"/>
                </a:solidFill>
                <a:latin typeface="Segoe UI" panose="020B0502040204020203" pitchFamily="34" charset="0"/>
                <a:cs typeface="Segoe UI" panose="020B0502040204020203" pitchFamily="34" charset="0"/>
              </a:rPr>
              <a:t> Numeris PPM R01 2024; Average Weekly Cume %</a:t>
            </a:r>
            <a:endParaRPr lang="en-CA" sz="900" b="1">
              <a:solidFill>
                <a:schemeClr val="bg1"/>
              </a:solidFill>
              <a:latin typeface="Segoe UI" panose="020B0502040204020203" pitchFamily="34" charset="0"/>
              <a:cs typeface="Segoe UI" panose="020B0502040204020203" pitchFamily="34" charset="0"/>
            </a:endParaRPr>
          </a:p>
        </p:txBody>
      </p:sp>
      <p:sp>
        <p:nvSpPr>
          <p:cNvPr id="6" name="TextBox 5">
            <a:extLst>
              <a:ext uri="{FF2B5EF4-FFF2-40B4-BE49-F238E27FC236}">
                <a16:creationId xmlns:a16="http://schemas.microsoft.com/office/drawing/2014/main" id="{2BCDBB1E-80CF-7946-A0AC-AAE4DE09B98A}"/>
              </a:ext>
            </a:extLst>
          </p:cNvPr>
          <p:cNvSpPr txBox="1"/>
          <p:nvPr/>
        </p:nvSpPr>
        <p:spPr>
          <a:xfrm>
            <a:off x="-106346" y="1099200"/>
            <a:ext cx="6078075" cy="2123658"/>
          </a:xfrm>
          <a:prstGeom prst="rect">
            <a:avLst/>
          </a:prstGeom>
          <a:noFill/>
        </p:spPr>
        <p:txBody>
          <a:bodyPr wrap="square">
            <a:spAutoFit/>
          </a:bodyPr>
          <a:lstStyle/>
          <a:p>
            <a:pPr algn="ctr"/>
            <a:r>
              <a:rPr lang="en-US" sz="4400" b="1">
                <a:solidFill>
                  <a:schemeClr val="bg1"/>
                </a:solidFill>
                <a:effectLst>
                  <a:outerShdw blurRad="38100" dist="38100" dir="2700000" algn="tl">
                    <a:srgbClr val="000000">
                      <a:alpha val="43137"/>
                    </a:srgbClr>
                  </a:outerShdw>
                </a:effectLst>
                <a:latin typeface="Arial Black" panose="020B0A04020102020204" pitchFamily="34" charset="0"/>
              </a:rPr>
              <a:t>Connecting with Canadians across all age groups</a:t>
            </a:r>
            <a:endParaRPr lang="en-CA" sz="4400" b="1">
              <a:solidFill>
                <a:schemeClr val="bg1"/>
              </a:solidFill>
              <a:effectLst>
                <a:outerShdw blurRad="38100" dist="38100" dir="2700000" algn="tl">
                  <a:srgbClr val="000000">
                    <a:alpha val="43137"/>
                  </a:srgbClr>
                </a:outerShdw>
              </a:effectLst>
              <a:latin typeface="Arial Black" panose="020B0A04020102020204" pitchFamily="34" charset="0"/>
            </a:endParaRPr>
          </a:p>
        </p:txBody>
      </p:sp>
      <p:sp>
        <p:nvSpPr>
          <p:cNvPr id="7" name="TextBox 6">
            <a:extLst>
              <a:ext uri="{FF2B5EF4-FFF2-40B4-BE49-F238E27FC236}">
                <a16:creationId xmlns:a16="http://schemas.microsoft.com/office/drawing/2014/main" id="{13FB3D5E-9E7F-945A-293E-65020955A96E}"/>
              </a:ext>
            </a:extLst>
          </p:cNvPr>
          <p:cNvSpPr txBox="1"/>
          <p:nvPr/>
        </p:nvSpPr>
        <p:spPr>
          <a:xfrm>
            <a:off x="349927" y="6462987"/>
            <a:ext cx="2711743" cy="230832"/>
          </a:xfrm>
          <a:prstGeom prst="rect">
            <a:avLst/>
          </a:prstGeom>
          <a:noFill/>
        </p:spPr>
        <p:txBody>
          <a:bodyPr wrap="square" rtlCol="0" anchor="ctr">
            <a:spAutoFit/>
          </a:bodyPr>
          <a:lstStyle/>
          <a:p>
            <a:pPr algn="l"/>
            <a:r>
              <a:rPr lang="en-GB" sz="900" spc="200">
                <a:solidFill>
                  <a:schemeClr val="bg1">
                    <a:lumMod val="65000"/>
                  </a:schemeClr>
                </a:solidFill>
                <a:latin typeface="+mj-lt"/>
              </a:rPr>
              <a:t>www.</a:t>
            </a:r>
            <a:r>
              <a:rPr lang="en-US" sz="900" spc="200">
                <a:solidFill>
                  <a:schemeClr val="bg1">
                    <a:lumMod val="65000"/>
                  </a:schemeClr>
                </a:solidFill>
                <a:latin typeface="+mj-lt"/>
              </a:rPr>
              <a:t>radiocbs.com</a:t>
            </a:r>
            <a:endParaRPr lang="en-BE" sz="900" spc="200">
              <a:solidFill>
                <a:schemeClr val="bg1">
                  <a:lumMod val="65000"/>
                </a:schemeClr>
              </a:solidFill>
              <a:latin typeface="+mj-lt"/>
            </a:endParaRPr>
          </a:p>
        </p:txBody>
      </p:sp>
      <p:grpSp>
        <p:nvGrpSpPr>
          <p:cNvPr id="8" name="Group 7">
            <a:extLst>
              <a:ext uri="{FF2B5EF4-FFF2-40B4-BE49-F238E27FC236}">
                <a16:creationId xmlns:a16="http://schemas.microsoft.com/office/drawing/2014/main" id="{36E46F84-F5ED-9A1A-444B-183D7BA87F1D}"/>
              </a:ext>
            </a:extLst>
          </p:cNvPr>
          <p:cNvGrpSpPr/>
          <p:nvPr/>
        </p:nvGrpSpPr>
        <p:grpSpPr>
          <a:xfrm>
            <a:off x="56005" y="3577268"/>
            <a:ext cx="6031143" cy="2436383"/>
            <a:chOff x="56005" y="3781550"/>
            <a:chExt cx="6031143" cy="2436383"/>
          </a:xfrm>
        </p:grpSpPr>
        <p:grpSp>
          <p:nvGrpSpPr>
            <p:cNvPr id="9" name="Group 8">
              <a:extLst>
                <a:ext uri="{FF2B5EF4-FFF2-40B4-BE49-F238E27FC236}">
                  <a16:creationId xmlns:a16="http://schemas.microsoft.com/office/drawing/2014/main" id="{7B8FEF53-16F5-EC79-9B4B-0C19E985487F}"/>
                </a:ext>
              </a:extLst>
            </p:cNvPr>
            <p:cNvGrpSpPr/>
            <p:nvPr/>
          </p:nvGrpSpPr>
          <p:grpSpPr>
            <a:xfrm>
              <a:off x="56005" y="3818781"/>
              <a:ext cx="6031143" cy="2324691"/>
              <a:chOff x="1782226" y="2231419"/>
              <a:chExt cx="8783576" cy="3385612"/>
            </a:xfrm>
          </p:grpSpPr>
          <p:sp>
            <p:nvSpPr>
              <p:cNvPr id="18" name="TextBox 17">
                <a:extLst>
                  <a:ext uri="{FF2B5EF4-FFF2-40B4-BE49-F238E27FC236}">
                    <a16:creationId xmlns:a16="http://schemas.microsoft.com/office/drawing/2014/main" id="{8498DFE7-5C53-6821-8673-ABDF47E4860B}"/>
                  </a:ext>
                </a:extLst>
              </p:cNvPr>
              <p:cNvSpPr txBox="1"/>
              <p:nvPr/>
            </p:nvSpPr>
            <p:spPr>
              <a:xfrm>
                <a:off x="1782226" y="2232639"/>
                <a:ext cx="1943701" cy="1479182"/>
              </a:xfrm>
              <a:prstGeom prst="rect">
                <a:avLst/>
              </a:prstGeom>
              <a:noFill/>
              <a:ln>
                <a:noFill/>
              </a:ln>
            </p:spPr>
            <p:txBody>
              <a:bodyPr wrap="square">
                <a:spAutoFit/>
              </a:bodyPr>
              <a:lstStyle/>
              <a:p>
                <a:pPr algn="ctr"/>
                <a:r>
                  <a:rPr lang="en-US" sz="2000" spc="300">
                    <a:solidFill>
                      <a:schemeClr val="bg1"/>
                    </a:solidFill>
                    <a:latin typeface="Segoe UI" panose="020B0502040204020203" pitchFamily="34" charset="0"/>
                    <a:cs typeface="Segoe UI" panose="020B0502040204020203" pitchFamily="34" charset="0"/>
                  </a:rPr>
                  <a:t>A18+</a:t>
                </a:r>
              </a:p>
              <a:p>
                <a:pPr algn="ctr"/>
                <a:endParaRPr lang="en-US" sz="2000" spc="300">
                  <a:solidFill>
                    <a:schemeClr val="bg1"/>
                  </a:solidFill>
                  <a:latin typeface="Segoe UI" panose="020B0502040204020203" pitchFamily="34" charset="0"/>
                  <a:cs typeface="Segoe UI" panose="020B0502040204020203" pitchFamily="34" charset="0"/>
                </a:endParaRPr>
              </a:p>
              <a:p>
                <a:pPr algn="ctr"/>
                <a:r>
                  <a:rPr lang="en-US" sz="2000" b="1" spc="300">
                    <a:solidFill>
                      <a:schemeClr val="bg1"/>
                    </a:solidFill>
                    <a:latin typeface="Segoe UI" panose="020B0502040204020203" pitchFamily="34" charset="0"/>
                    <a:cs typeface="Segoe UI" panose="020B0502040204020203" pitchFamily="34" charset="0"/>
                  </a:rPr>
                  <a:t>83%</a:t>
                </a:r>
              </a:p>
            </p:txBody>
          </p:sp>
          <p:sp>
            <p:nvSpPr>
              <p:cNvPr id="19" name="TextBox 18">
                <a:extLst>
                  <a:ext uri="{FF2B5EF4-FFF2-40B4-BE49-F238E27FC236}">
                    <a16:creationId xmlns:a16="http://schemas.microsoft.com/office/drawing/2014/main" id="{1F3EDD05-CA1E-8939-F9CF-E5A4F362FF19}"/>
                  </a:ext>
                </a:extLst>
              </p:cNvPr>
              <p:cNvSpPr txBox="1"/>
              <p:nvPr/>
            </p:nvSpPr>
            <p:spPr>
              <a:xfrm>
                <a:off x="4106087" y="2232639"/>
                <a:ext cx="1943701" cy="1479182"/>
              </a:xfrm>
              <a:prstGeom prst="rect">
                <a:avLst/>
              </a:prstGeom>
              <a:noFill/>
              <a:ln>
                <a:noFill/>
              </a:ln>
            </p:spPr>
            <p:txBody>
              <a:bodyPr wrap="square">
                <a:spAutoFit/>
              </a:bodyPr>
              <a:lstStyle/>
              <a:p>
                <a:pPr algn="ctr"/>
                <a:r>
                  <a:rPr lang="en-US" sz="2000" spc="300">
                    <a:solidFill>
                      <a:schemeClr val="bg1"/>
                    </a:solidFill>
                    <a:latin typeface="Segoe UI" panose="020B0502040204020203" pitchFamily="34" charset="0"/>
                    <a:cs typeface="Segoe UI" panose="020B0502040204020203" pitchFamily="34" charset="0"/>
                  </a:rPr>
                  <a:t>A12-24</a:t>
                </a:r>
              </a:p>
              <a:p>
                <a:pPr algn="ctr"/>
                <a:endParaRPr lang="en-US" sz="2000" spc="300">
                  <a:solidFill>
                    <a:schemeClr val="bg1"/>
                  </a:solidFill>
                  <a:latin typeface="Segoe UI" panose="020B0502040204020203" pitchFamily="34" charset="0"/>
                  <a:cs typeface="Segoe UI" panose="020B0502040204020203" pitchFamily="34" charset="0"/>
                </a:endParaRPr>
              </a:p>
              <a:p>
                <a:pPr algn="ctr"/>
                <a:r>
                  <a:rPr lang="en-US" sz="2000" b="1" spc="300">
                    <a:solidFill>
                      <a:schemeClr val="bg1"/>
                    </a:solidFill>
                    <a:latin typeface="Segoe UI" panose="020B0502040204020203" pitchFamily="34" charset="0"/>
                    <a:cs typeface="Segoe UI" panose="020B0502040204020203" pitchFamily="34" charset="0"/>
                  </a:rPr>
                  <a:t>78%</a:t>
                </a:r>
              </a:p>
            </p:txBody>
          </p:sp>
          <p:sp>
            <p:nvSpPr>
              <p:cNvPr id="20" name="TextBox 19">
                <a:extLst>
                  <a:ext uri="{FF2B5EF4-FFF2-40B4-BE49-F238E27FC236}">
                    <a16:creationId xmlns:a16="http://schemas.microsoft.com/office/drawing/2014/main" id="{D4B2F1BB-B74F-2D04-265A-E4E23DAE277E}"/>
                  </a:ext>
                </a:extLst>
              </p:cNvPr>
              <p:cNvSpPr txBox="1"/>
              <p:nvPr/>
            </p:nvSpPr>
            <p:spPr>
              <a:xfrm>
                <a:off x="6254341" y="2232639"/>
                <a:ext cx="1943701" cy="1479182"/>
              </a:xfrm>
              <a:prstGeom prst="rect">
                <a:avLst/>
              </a:prstGeom>
              <a:noFill/>
              <a:ln>
                <a:noFill/>
              </a:ln>
            </p:spPr>
            <p:txBody>
              <a:bodyPr wrap="square">
                <a:spAutoFit/>
              </a:bodyPr>
              <a:lstStyle/>
              <a:p>
                <a:pPr algn="ctr"/>
                <a:r>
                  <a:rPr lang="en-US" sz="2000" spc="300">
                    <a:solidFill>
                      <a:schemeClr val="bg1"/>
                    </a:solidFill>
                    <a:latin typeface="Segoe UI" panose="020B0502040204020203" pitchFamily="34" charset="0"/>
                    <a:cs typeface="Segoe UI" panose="020B0502040204020203" pitchFamily="34" charset="0"/>
                  </a:rPr>
                  <a:t>A18-34</a:t>
                </a:r>
              </a:p>
              <a:p>
                <a:pPr algn="ctr"/>
                <a:endParaRPr lang="en-US" sz="2000" spc="300">
                  <a:solidFill>
                    <a:schemeClr val="bg1"/>
                  </a:solidFill>
                  <a:latin typeface="Segoe UI" panose="020B0502040204020203" pitchFamily="34" charset="0"/>
                  <a:cs typeface="Segoe UI" panose="020B0502040204020203" pitchFamily="34" charset="0"/>
                </a:endParaRPr>
              </a:p>
              <a:p>
                <a:pPr algn="ctr"/>
                <a:r>
                  <a:rPr lang="en-US" sz="2000" b="1" spc="300">
                    <a:solidFill>
                      <a:schemeClr val="bg1"/>
                    </a:solidFill>
                    <a:latin typeface="Segoe UI" panose="020B0502040204020203" pitchFamily="34" charset="0"/>
                    <a:cs typeface="Segoe UI" panose="020B0502040204020203" pitchFamily="34" charset="0"/>
                  </a:rPr>
                  <a:t>76%</a:t>
                </a:r>
              </a:p>
            </p:txBody>
          </p:sp>
          <p:sp>
            <p:nvSpPr>
              <p:cNvPr id="21" name="TextBox 20">
                <a:extLst>
                  <a:ext uri="{FF2B5EF4-FFF2-40B4-BE49-F238E27FC236}">
                    <a16:creationId xmlns:a16="http://schemas.microsoft.com/office/drawing/2014/main" id="{DB37122C-286E-C34C-659A-F9FC58BE0420}"/>
                  </a:ext>
                </a:extLst>
              </p:cNvPr>
              <p:cNvSpPr txBox="1"/>
              <p:nvPr/>
            </p:nvSpPr>
            <p:spPr>
              <a:xfrm>
                <a:off x="1782226" y="4137849"/>
                <a:ext cx="1943701" cy="1479182"/>
              </a:xfrm>
              <a:prstGeom prst="rect">
                <a:avLst/>
              </a:prstGeom>
              <a:noFill/>
              <a:ln>
                <a:noFill/>
              </a:ln>
            </p:spPr>
            <p:txBody>
              <a:bodyPr wrap="square">
                <a:spAutoFit/>
              </a:bodyPr>
              <a:lstStyle/>
              <a:p>
                <a:pPr algn="ctr"/>
                <a:r>
                  <a:rPr lang="en-US" sz="2000" spc="300">
                    <a:solidFill>
                      <a:schemeClr val="bg1"/>
                    </a:solidFill>
                    <a:latin typeface="Segoe UI" panose="020B0502040204020203" pitchFamily="34" charset="0"/>
                    <a:cs typeface="Segoe UI" panose="020B0502040204020203" pitchFamily="34" charset="0"/>
                  </a:rPr>
                  <a:t>A25-54</a:t>
                </a:r>
              </a:p>
              <a:p>
                <a:pPr algn="ctr"/>
                <a:endParaRPr lang="en-US" sz="2000" spc="300">
                  <a:solidFill>
                    <a:schemeClr val="bg1"/>
                  </a:solidFill>
                  <a:latin typeface="Segoe UI" panose="020B0502040204020203" pitchFamily="34" charset="0"/>
                  <a:cs typeface="Segoe UI" panose="020B0502040204020203" pitchFamily="34" charset="0"/>
                </a:endParaRPr>
              </a:p>
              <a:p>
                <a:pPr algn="ctr"/>
                <a:r>
                  <a:rPr lang="en-US" sz="2000" b="1" spc="300">
                    <a:solidFill>
                      <a:schemeClr val="bg1"/>
                    </a:solidFill>
                    <a:latin typeface="Segoe UI" panose="020B0502040204020203" pitchFamily="34" charset="0"/>
                    <a:cs typeface="Segoe UI" panose="020B0502040204020203" pitchFamily="34" charset="0"/>
                  </a:rPr>
                  <a:t>81%</a:t>
                </a:r>
              </a:p>
            </p:txBody>
          </p:sp>
          <p:sp>
            <p:nvSpPr>
              <p:cNvPr id="22" name="TextBox 21">
                <a:extLst>
                  <a:ext uri="{FF2B5EF4-FFF2-40B4-BE49-F238E27FC236}">
                    <a16:creationId xmlns:a16="http://schemas.microsoft.com/office/drawing/2014/main" id="{FD35209D-4076-25CE-1217-D149AC475D9B}"/>
                  </a:ext>
                </a:extLst>
              </p:cNvPr>
              <p:cNvSpPr txBox="1"/>
              <p:nvPr/>
            </p:nvSpPr>
            <p:spPr>
              <a:xfrm>
                <a:off x="4117792" y="4137847"/>
                <a:ext cx="1943701" cy="1479181"/>
              </a:xfrm>
              <a:prstGeom prst="rect">
                <a:avLst/>
              </a:prstGeom>
              <a:noFill/>
              <a:ln>
                <a:noFill/>
              </a:ln>
            </p:spPr>
            <p:txBody>
              <a:bodyPr wrap="square">
                <a:spAutoFit/>
              </a:bodyPr>
              <a:lstStyle/>
              <a:p>
                <a:pPr algn="ctr"/>
                <a:r>
                  <a:rPr lang="en-US" sz="2000" spc="300">
                    <a:solidFill>
                      <a:schemeClr val="bg1"/>
                    </a:solidFill>
                    <a:latin typeface="Segoe UI" panose="020B0502040204020203" pitchFamily="34" charset="0"/>
                    <a:cs typeface="Segoe UI" panose="020B0502040204020203" pitchFamily="34" charset="0"/>
                  </a:rPr>
                  <a:t>A35-54</a:t>
                </a:r>
              </a:p>
              <a:p>
                <a:pPr algn="ctr"/>
                <a:endParaRPr lang="en-US" sz="2000" spc="300">
                  <a:solidFill>
                    <a:schemeClr val="bg1"/>
                  </a:solidFill>
                  <a:latin typeface="Segoe UI" panose="020B0502040204020203" pitchFamily="34" charset="0"/>
                  <a:cs typeface="Segoe UI" panose="020B0502040204020203" pitchFamily="34" charset="0"/>
                </a:endParaRPr>
              </a:p>
              <a:p>
                <a:pPr algn="ctr"/>
                <a:r>
                  <a:rPr lang="en-US" sz="2000" b="1" spc="300">
                    <a:solidFill>
                      <a:schemeClr val="bg1"/>
                    </a:solidFill>
                    <a:latin typeface="Segoe UI" panose="020B0502040204020203" pitchFamily="34" charset="0"/>
                    <a:cs typeface="Segoe UI" panose="020B0502040204020203" pitchFamily="34" charset="0"/>
                  </a:rPr>
                  <a:t>84%</a:t>
                </a:r>
              </a:p>
            </p:txBody>
          </p:sp>
          <p:sp>
            <p:nvSpPr>
              <p:cNvPr id="23" name="TextBox 22">
                <a:extLst>
                  <a:ext uri="{FF2B5EF4-FFF2-40B4-BE49-F238E27FC236}">
                    <a16:creationId xmlns:a16="http://schemas.microsoft.com/office/drawing/2014/main" id="{B21D621E-862F-DA90-4818-287D262608D8}"/>
                  </a:ext>
                </a:extLst>
              </p:cNvPr>
              <p:cNvSpPr txBox="1"/>
              <p:nvPr/>
            </p:nvSpPr>
            <p:spPr>
              <a:xfrm>
                <a:off x="6232480" y="4137848"/>
                <a:ext cx="1943701" cy="1479182"/>
              </a:xfrm>
              <a:prstGeom prst="rect">
                <a:avLst/>
              </a:prstGeom>
              <a:noFill/>
              <a:ln>
                <a:noFill/>
              </a:ln>
            </p:spPr>
            <p:txBody>
              <a:bodyPr wrap="square">
                <a:spAutoFit/>
              </a:bodyPr>
              <a:lstStyle/>
              <a:p>
                <a:pPr algn="ctr"/>
                <a:r>
                  <a:rPr lang="en-US" sz="2000" spc="300">
                    <a:solidFill>
                      <a:schemeClr val="bg1"/>
                    </a:solidFill>
                    <a:latin typeface="Segoe UI" panose="020B0502040204020203" pitchFamily="34" charset="0"/>
                    <a:cs typeface="Segoe UI" panose="020B0502040204020203" pitchFamily="34" charset="0"/>
                  </a:rPr>
                  <a:t>A55+</a:t>
                </a:r>
              </a:p>
              <a:p>
                <a:pPr algn="ctr"/>
                <a:endParaRPr lang="en-US" sz="2000" spc="300">
                  <a:solidFill>
                    <a:schemeClr val="bg1"/>
                  </a:solidFill>
                  <a:latin typeface="Segoe UI" panose="020B0502040204020203" pitchFamily="34" charset="0"/>
                  <a:cs typeface="Segoe UI" panose="020B0502040204020203" pitchFamily="34" charset="0"/>
                </a:endParaRPr>
              </a:p>
              <a:p>
                <a:pPr algn="ctr"/>
                <a:r>
                  <a:rPr lang="en-US" sz="2000" b="1" spc="300">
                    <a:solidFill>
                      <a:schemeClr val="bg1"/>
                    </a:solidFill>
                    <a:latin typeface="Segoe UI" panose="020B0502040204020203" pitchFamily="34" charset="0"/>
                    <a:cs typeface="Segoe UI" panose="020B0502040204020203" pitchFamily="34" charset="0"/>
                  </a:rPr>
                  <a:t>87%</a:t>
                </a:r>
              </a:p>
            </p:txBody>
          </p:sp>
          <p:sp>
            <p:nvSpPr>
              <p:cNvPr id="24" name="TextBox 23">
                <a:extLst>
                  <a:ext uri="{FF2B5EF4-FFF2-40B4-BE49-F238E27FC236}">
                    <a16:creationId xmlns:a16="http://schemas.microsoft.com/office/drawing/2014/main" id="{6C4C3871-D6BF-2CF6-55BE-6218A1D7815C}"/>
                  </a:ext>
                </a:extLst>
              </p:cNvPr>
              <p:cNvSpPr txBox="1"/>
              <p:nvPr/>
            </p:nvSpPr>
            <p:spPr>
              <a:xfrm>
                <a:off x="8606370" y="4137848"/>
                <a:ext cx="1943701" cy="1479182"/>
              </a:xfrm>
              <a:prstGeom prst="rect">
                <a:avLst/>
              </a:prstGeom>
              <a:noFill/>
              <a:ln>
                <a:noFill/>
              </a:ln>
            </p:spPr>
            <p:txBody>
              <a:bodyPr wrap="square">
                <a:spAutoFit/>
              </a:bodyPr>
              <a:lstStyle/>
              <a:p>
                <a:pPr algn="ctr"/>
                <a:r>
                  <a:rPr lang="en-US" sz="2000" spc="300">
                    <a:solidFill>
                      <a:schemeClr val="bg1"/>
                    </a:solidFill>
                    <a:latin typeface="Segoe UI" panose="020B0502040204020203" pitchFamily="34" charset="0"/>
                    <a:cs typeface="Segoe UI" panose="020B0502040204020203" pitchFamily="34" charset="0"/>
                  </a:rPr>
                  <a:t>A35+</a:t>
                </a:r>
              </a:p>
              <a:p>
                <a:pPr algn="ctr"/>
                <a:endParaRPr lang="en-US" sz="2000" spc="300">
                  <a:solidFill>
                    <a:schemeClr val="bg1"/>
                  </a:solidFill>
                  <a:latin typeface="Segoe UI" panose="020B0502040204020203" pitchFamily="34" charset="0"/>
                  <a:cs typeface="Segoe UI" panose="020B0502040204020203" pitchFamily="34" charset="0"/>
                </a:endParaRPr>
              </a:p>
              <a:p>
                <a:pPr algn="ctr"/>
                <a:r>
                  <a:rPr lang="en-US" sz="2000" b="1" spc="300">
                    <a:solidFill>
                      <a:schemeClr val="bg1"/>
                    </a:solidFill>
                    <a:latin typeface="Segoe UI" panose="020B0502040204020203" pitchFamily="34" charset="0"/>
                    <a:cs typeface="Segoe UI" panose="020B0502040204020203" pitchFamily="34" charset="0"/>
                  </a:rPr>
                  <a:t>86%</a:t>
                </a:r>
              </a:p>
            </p:txBody>
          </p:sp>
          <p:sp>
            <p:nvSpPr>
              <p:cNvPr id="25" name="TextBox 24">
                <a:extLst>
                  <a:ext uri="{FF2B5EF4-FFF2-40B4-BE49-F238E27FC236}">
                    <a16:creationId xmlns:a16="http://schemas.microsoft.com/office/drawing/2014/main" id="{419EA628-08FC-0771-227D-6BE944667EEB}"/>
                  </a:ext>
                </a:extLst>
              </p:cNvPr>
              <p:cNvSpPr txBox="1"/>
              <p:nvPr/>
            </p:nvSpPr>
            <p:spPr>
              <a:xfrm>
                <a:off x="8622101" y="2231419"/>
                <a:ext cx="1943701" cy="1479182"/>
              </a:xfrm>
              <a:prstGeom prst="rect">
                <a:avLst/>
              </a:prstGeom>
              <a:noFill/>
              <a:ln>
                <a:noFill/>
              </a:ln>
            </p:spPr>
            <p:txBody>
              <a:bodyPr wrap="square">
                <a:spAutoFit/>
              </a:bodyPr>
              <a:lstStyle/>
              <a:p>
                <a:pPr algn="ctr"/>
                <a:r>
                  <a:rPr lang="en-US" sz="2000" spc="300">
                    <a:solidFill>
                      <a:schemeClr val="bg1"/>
                    </a:solidFill>
                    <a:latin typeface="Segoe UI" panose="020B0502040204020203" pitchFamily="34" charset="0"/>
                    <a:cs typeface="Segoe UI" panose="020B0502040204020203" pitchFamily="34" charset="0"/>
                  </a:rPr>
                  <a:t>A18-49</a:t>
                </a:r>
              </a:p>
              <a:p>
                <a:pPr algn="ctr"/>
                <a:endParaRPr lang="en-US" sz="2000" spc="300">
                  <a:solidFill>
                    <a:schemeClr val="bg1"/>
                  </a:solidFill>
                  <a:latin typeface="Segoe UI" panose="020B0502040204020203" pitchFamily="34" charset="0"/>
                  <a:cs typeface="Segoe UI" panose="020B0502040204020203" pitchFamily="34" charset="0"/>
                </a:endParaRPr>
              </a:p>
              <a:p>
                <a:pPr algn="ctr"/>
                <a:r>
                  <a:rPr lang="en-US" sz="2000" b="1" spc="300">
                    <a:solidFill>
                      <a:schemeClr val="bg1"/>
                    </a:solidFill>
                    <a:latin typeface="Segoe UI" panose="020B0502040204020203" pitchFamily="34" charset="0"/>
                    <a:cs typeface="Segoe UI" panose="020B0502040204020203" pitchFamily="34" charset="0"/>
                  </a:rPr>
                  <a:t>80%</a:t>
                </a:r>
              </a:p>
            </p:txBody>
          </p:sp>
          <p:sp>
            <p:nvSpPr>
              <p:cNvPr id="26" name="Rectangle 25">
                <a:extLst>
                  <a:ext uri="{FF2B5EF4-FFF2-40B4-BE49-F238E27FC236}">
                    <a16:creationId xmlns:a16="http://schemas.microsoft.com/office/drawing/2014/main" id="{B5E339D3-D15C-4292-5FC8-8237EEA07BBC}"/>
                  </a:ext>
                </a:extLst>
              </p:cNvPr>
              <p:cNvSpPr/>
              <p:nvPr/>
            </p:nvSpPr>
            <p:spPr>
              <a:xfrm>
                <a:off x="1846907" y="4083629"/>
                <a:ext cx="1761327" cy="1480502"/>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400">
                  <a:solidFill>
                    <a:schemeClr val="bg1"/>
                  </a:solidFill>
                </a:endParaRPr>
              </a:p>
            </p:txBody>
          </p:sp>
          <p:sp>
            <p:nvSpPr>
              <p:cNvPr id="27" name="Rectangle 26">
                <a:extLst>
                  <a:ext uri="{FF2B5EF4-FFF2-40B4-BE49-F238E27FC236}">
                    <a16:creationId xmlns:a16="http://schemas.microsoft.com/office/drawing/2014/main" id="{1738A713-9776-C540-1DF4-27041D3F996E}"/>
                  </a:ext>
                </a:extLst>
              </p:cNvPr>
              <p:cNvSpPr/>
              <p:nvPr/>
            </p:nvSpPr>
            <p:spPr>
              <a:xfrm>
                <a:off x="4197275" y="2231419"/>
                <a:ext cx="1761327" cy="1480502"/>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400">
                  <a:solidFill>
                    <a:schemeClr val="bg1"/>
                  </a:solidFill>
                </a:endParaRPr>
              </a:p>
            </p:txBody>
          </p:sp>
          <p:sp>
            <p:nvSpPr>
              <p:cNvPr id="28" name="Rectangle 27">
                <a:extLst>
                  <a:ext uri="{FF2B5EF4-FFF2-40B4-BE49-F238E27FC236}">
                    <a16:creationId xmlns:a16="http://schemas.microsoft.com/office/drawing/2014/main" id="{34ABE48B-A843-F7E3-CA57-A710A8FE2A63}"/>
                  </a:ext>
                </a:extLst>
              </p:cNvPr>
              <p:cNvSpPr/>
              <p:nvPr/>
            </p:nvSpPr>
            <p:spPr>
              <a:xfrm>
                <a:off x="4197275" y="4083629"/>
                <a:ext cx="1761327" cy="1480502"/>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400">
                  <a:solidFill>
                    <a:schemeClr val="bg1"/>
                  </a:solidFill>
                </a:endParaRPr>
              </a:p>
            </p:txBody>
          </p:sp>
          <p:sp>
            <p:nvSpPr>
              <p:cNvPr id="29" name="Rectangle 28">
                <a:extLst>
                  <a:ext uri="{FF2B5EF4-FFF2-40B4-BE49-F238E27FC236}">
                    <a16:creationId xmlns:a16="http://schemas.microsoft.com/office/drawing/2014/main" id="{FC01E1D9-1E94-1C5D-7B3A-586C99F69D9D}"/>
                  </a:ext>
                </a:extLst>
              </p:cNvPr>
              <p:cNvSpPr/>
              <p:nvPr/>
            </p:nvSpPr>
            <p:spPr>
              <a:xfrm>
                <a:off x="6470542" y="2231419"/>
                <a:ext cx="1761327" cy="1480502"/>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400">
                  <a:solidFill>
                    <a:schemeClr val="bg1"/>
                  </a:solidFill>
                </a:endParaRPr>
              </a:p>
            </p:txBody>
          </p:sp>
          <p:sp>
            <p:nvSpPr>
              <p:cNvPr id="30" name="Rectangle 29">
                <a:extLst>
                  <a:ext uri="{FF2B5EF4-FFF2-40B4-BE49-F238E27FC236}">
                    <a16:creationId xmlns:a16="http://schemas.microsoft.com/office/drawing/2014/main" id="{C320BE6E-D1D4-46AC-3342-44DECAB72DDF}"/>
                  </a:ext>
                </a:extLst>
              </p:cNvPr>
              <p:cNvSpPr/>
              <p:nvPr/>
            </p:nvSpPr>
            <p:spPr>
              <a:xfrm>
                <a:off x="6470542" y="4083629"/>
                <a:ext cx="1761327" cy="1480502"/>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400">
                  <a:solidFill>
                    <a:schemeClr val="bg1"/>
                  </a:solidFill>
                </a:endParaRPr>
              </a:p>
            </p:txBody>
          </p:sp>
          <p:sp>
            <p:nvSpPr>
              <p:cNvPr id="31" name="Rectangle 30">
                <a:extLst>
                  <a:ext uri="{FF2B5EF4-FFF2-40B4-BE49-F238E27FC236}">
                    <a16:creationId xmlns:a16="http://schemas.microsoft.com/office/drawing/2014/main" id="{108EFECA-01AE-CC61-A11C-F434E67D0B20}"/>
                  </a:ext>
                </a:extLst>
              </p:cNvPr>
              <p:cNvSpPr/>
              <p:nvPr/>
            </p:nvSpPr>
            <p:spPr>
              <a:xfrm>
                <a:off x="8794403" y="2231419"/>
                <a:ext cx="1761327" cy="1480502"/>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400">
                  <a:solidFill>
                    <a:schemeClr val="bg1"/>
                  </a:solidFill>
                </a:endParaRPr>
              </a:p>
            </p:txBody>
          </p:sp>
          <p:sp>
            <p:nvSpPr>
              <p:cNvPr id="32" name="Rectangle 31">
                <a:extLst>
                  <a:ext uri="{FF2B5EF4-FFF2-40B4-BE49-F238E27FC236}">
                    <a16:creationId xmlns:a16="http://schemas.microsoft.com/office/drawing/2014/main" id="{0A2C5EC8-DE7F-9143-0428-FDA58921E066}"/>
                  </a:ext>
                </a:extLst>
              </p:cNvPr>
              <p:cNvSpPr/>
              <p:nvPr/>
            </p:nvSpPr>
            <p:spPr>
              <a:xfrm>
                <a:off x="8794403" y="4083629"/>
                <a:ext cx="1761327" cy="1480502"/>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400">
                  <a:solidFill>
                    <a:schemeClr val="bg1"/>
                  </a:solidFill>
                </a:endParaRPr>
              </a:p>
            </p:txBody>
          </p:sp>
        </p:grpSp>
        <p:sp>
          <p:nvSpPr>
            <p:cNvPr id="10" name="Rectangle 9">
              <a:extLst>
                <a:ext uri="{FF2B5EF4-FFF2-40B4-BE49-F238E27FC236}">
                  <a16:creationId xmlns:a16="http://schemas.microsoft.com/office/drawing/2014/main" id="{378B1F77-EBE7-132D-896B-07428E52DBAB}"/>
                </a:ext>
              </a:extLst>
            </p:cNvPr>
            <p:cNvSpPr/>
            <p:nvPr/>
          </p:nvSpPr>
          <p:spPr>
            <a:xfrm>
              <a:off x="100417" y="5090579"/>
              <a:ext cx="1227596" cy="1090123"/>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Rectangle 10">
              <a:extLst>
                <a:ext uri="{FF2B5EF4-FFF2-40B4-BE49-F238E27FC236}">
                  <a16:creationId xmlns:a16="http://schemas.microsoft.com/office/drawing/2014/main" id="{E35C1E12-5D34-422A-A79E-0C9808EB4C37}"/>
                </a:ext>
              </a:extLst>
            </p:cNvPr>
            <p:cNvSpPr/>
            <p:nvPr/>
          </p:nvSpPr>
          <p:spPr>
            <a:xfrm>
              <a:off x="109517" y="3781550"/>
              <a:ext cx="1227596" cy="1090123"/>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Rectangle 11">
              <a:extLst>
                <a:ext uri="{FF2B5EF4-FFF2-40B4-BE49-F238E27FC236}">
                  <a16:creationId xmlns:a16="http://schemas.microsoft.com/office/drawing/2014/main" id="{97487359-D03B-4B6E-8722-BEA358406CE2}"/>
                </a:ext>
              </a:extLst>
            </p:cNvPr>
            <p:cNvSpPr/>
            <p:nvPr/>
          </p:nvSpPr>
          <p:spPr>
            <a:xfrm>
              <a:off x="1680104" y="5104776"/>
              <a:ext cx="1227596" cy="1090123"/>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Rectangle 12">
              <a:extLst>
                <a:ext uri="{FF2B5EF4-FFF2-40B4-BE49-F238E27FC236}">
                  <a16:creationId xmlns:a16="http://schemas.microsoft.com/office/drawing/2014/main" id="{7871C96C-405E-60ED-BD8E-F48DA1047823}"/>
                </a:ext>
              </a:extLst>
            </p:cNvPr>
            <p:cNvSpPr/>
            <p:nvPr/>
          </p:nvSpPr>
          <p:spPr>
            <a:xfrm>
              <a:off x="1689204" y="3795747"/>
              <a:ext cx="1227596" cy="1090123"/>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Rectangle 13">
              <a:extLst>
                <a:ext uri="{FF2B5EF4-FFF2-40B4-BE49-F238E27FC236}">
                  <a16:creationId xmlns:a16="http://schemas.microsoft.com/office/drawing/2014/main" id="{2B51DD52-28FA-A410-4CB3-A167F5884A9D}"/>
                </a:ext>
              </a:extLst>
            </p:cNvPr>
            <p:cNvSpPr/>
            <p:nvPr/>
          </p:nvSpPr>
          <p:spPr>
            <a:xfrm>
              <a:off x="3164447" y="5113613"/>
              <a:ext cx="1227596" cy="1090123"/>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Rectangle 14">
              <a:extLst>
                <a:ext uri="{FF2B5EF4-FFF2-40B4-BE49-F238E27FC236}">
                  <a16:creationId xmlns:a16="http://schemas.microsoft.com/office/drawing/2014/main" id="{C5FD2CF5-0352-D8E2-6B2C-A53F9849768B}"/>
                </a:ext>
              </a:extLst>
            </p:cNvPr>
            <p:cNvSpPr/>
            <p:nvPr/>
          </p:nvSpPr>
          <p:spPr>
            <a:xfrm>
              <a:off x="3173547" y="3804584"/>
              <a:ext cx="1227596" cy="1090123"/>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Rectangle 15">
              <a:extLst>
                <a:ext uri="{FF2B5EF4-FFF2-40B4-BE49-F238E27FC236}">
                  <a16:creationId xmlns:a16="http://schemas.microsoft.com/office/drawing/2014/main" id="{043015BA-E28F-6E51-EFBE-8E0CDCBF1AEF}"/>
                </a:ext>
              </a:extLst>
            </p:cNvPr>
            <p:cNvSpPr/>
            <p:nvPr/>
          </p:nvSpPr>
          <p:spPr>
            <a:xfrm>
              <a:off x="4744134" y="5127810"/>
              <a:ext cx="1227596" cy="1090123"/>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Rectangle 16">
              <a:extLst>
                <a:ext uri="{FF2B5EF4-FFF2-40B4-BE49-F238E27FC236}">
                  <a16:creationId xmlns:a16="http://schemas.microsoft.com/office/drawing/2014/main" id="{1957B7B3-C729-C582-17CA-F8C005476BE2}"/>
                </a:ext>
              </a:extLst>
            </p:cNvPr>
            <p:cNvSpPr/>
            <p:nvPr/>
          </p:nvSpPr>
          <p:spPr>
            <a:xfrm>
              <a:off x="4753234" y="3818781"/>
              <a:ext cx="1227596" cy="1090123"/>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33" name="Group 32">
            <a:extLst>
              <a:ext uri="{FF2B5EF4-FFF2-40B4-BE49-F238E27FC236}">
                <a16:creationId xmlns:a16="http://schemas.microsoft.com/office/drawing/2014/main" id="{622FC9B0-015E-AB2A-29E5-9B0BE73AB2EE}"/>
              </a:ext>
            </a:extLst>
          </p:cNvPr>
          <p:cNvGrpSpPr/>
          <p:nvPr/>
        </p:nvGrpSpPr>
        <p:grpSpPr>
          <a:xfrm>
            <a:off x="9540886" y="4487107"/>
            <a:ext cx="2313784" cy="1527679"/>
            <a:chOff x="-1114920" y="721606"/>
            <a:chExt cx="4333522" cy="2861215"/>
          </a:xfrm>
          <a:solidFill>
            <a:schemeClr val="bg1">
              <a:alpha val="50000"/>
            </a:schemeClr>
          </a:solidFill>
        </p:grpSpPr>
        <p:grpSp>
          <p:nvGrpSpPr>
            <p:cNvPr id="34" name="Group 33">
              <a:extLst>
                <a:ext uri="{FF2B5EF4-FFF2-40B4-BE49-F238E27FC236}">
                  <a16:creationId xmlns:a16="http://schemas.microsoft.com/office/drawing/2014/main" id="{AAC06434-A1FD-E44B-555E-19BCD9A1D338}"/>
                </a:ext>
              </a:extLst>
            </p:cNvPr>
            <p:cNvGrpSpPr/>
            <p:nvPr/>
          </p:nvGrpSpPr>
          <p:grpSpPr>
            <a:xfrm>
              <a:off x="-1114920" y="721606"/>
              <a:ext cx="4333522" cy="745848"/>
              <a:chOff x="1918322" y="2097364"/>
              <a:chExt cx="913008" cy="157139"/>
            </a:xfrm>
            <a:grpFill/>
          </p:grpSpPr>
          <p:sp>
            <p:nvSpPr>
              <p:cNvPr id="69" name="Oval 68">
                <a:extLst>
                  <a:ext uri="{FF2B5EF4-FFF2-40B4-BE49-F238E27FC236}">
                    <a16:creationId xmlns:a16="http://schemas.microsoft.com/office/drawing/2014/main" id="{63EC56D4-FC46-CCAF-48D1-5FA102EA5D96}"/>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56EF0A06-A330-2FC3-857D-3B8DDED5F9D2}"/>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2D1187BD-6C18-2EF1-ADA6-C69ABC0AA0E0}"/>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BBAC417C-B33F-7DF2-C268-9A39EDA5F65D}"/>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a:extLst>
                  <a:ext uri="{FF2B5EF4-FFF2-40B4-BE49-F238E27FC236}">
                    <a16:creationId xmlns:a16="http://schemas.microsoft.com/office/drawing/2014/main" id="{955CF5B6-A760-BCDC-0307-3286A7774B52}"/>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id="{5F0C11A9-4B67-4518-1FFE-58EDF2ECB6AB}"/>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0BA97341-1924-BEA2-A6DC-F8FE64C33F9B}"/>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id="{1D893BFB-866E-F609-E458-829788E66C2F}"/>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C818CA2A-BBD4-E785-3103-2137829C2A4A}"/>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a:extLst>
                  <a:ext uri="{FF2B5EF4-FFF2-40B4-BE49-F238E27FC236}">
                    <a16:creationId xmlns:a16="http://schemas.microsoft.com/office/drawing/2014/main" id="{88A0E40F-4FEA-E3C8-38E7-453B901EADED}"/>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a:extLst>
                  <a:ext uri="{FF2B5EF4-FFF2-40B4-BE49-F238E27FC236}">
                    <a16:creationId xmlns:a16="http://schemas.microsoft.com/office/drawing/2014/main" id="{5C577FDE-E363-7118-F341-E3450E37CF9E}"/>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a:extLst>
                  <a:ext uri="{FF2B5EF4-FFF2-40B4-BE49-F238E27FC236}">
                    <a16:creationId xmlns:a16="http://schemas.microsoft.com/office/drawing/2014/main" id="{9C3B92A3-2C33-4BA6-0C7E-EB79D4D42FF0}"/>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a:extLst>
                  <a:ext uri="{FF2B5EF4-FFF2-40B4-BE49-F238E27FC236}">
                    <a16:creationId xmlns:a16="http://schemas.microsoft.com/office/drawing/2014/main" id="{A597FA66-17DE-E344-7977-559997F5DB65}"/>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a:extLst>
                  <a:ext uri="{FF2B5EF4-FFF2-40B4-BE49-F238E27FC236}">
                    <a16:creationId xmlns:a16="http://schemas.microsoft.com/office/drawing/2014/main" id="{E251B48A-170D-D667-E9C7-BE41CC3BCEE6}"/>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a:extLst>
                  <a:ext uri="{FF2B5EF4-FFF2-40B4-BE49-F238E27FC236}">
                    <a16:creationId xmlns:a16="http://schemas.microsoft.com/office/drawing/2014/main" id="{C083DDBC-F8B5-F37B-B567-E6045B703A59}"/>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a:extLst>
                  <a:ext uri="{FF2B5EF4-FFF2-40B4-BE49-F238E27FC236}">
                    <a16:creationId xmlns:a16="http://schemas.microsoft.com/office/drawing/2014/main" id="{10CC0338-DBF4-EC06-C783-52D6F0932240}"/>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 name="Group 34">
              <a:extLst>
                <a:ext uri="{FF2B5EF4-FFF2-40B4-BE49-F238E27FC236}">
                  <a16:creationId xmlns:a16="http://schemas.microsoft.com/office/drawing/2014/main" id="{9E1E38D2-3D75-CD62-20E3-D714DF4BC09E}"/>
                </a:ext>
              </a:extLst>
            </p:cNvPr>
            <p:cNvGrpSpPr/>
            <p:nvPr/>
          </p:nvGrpSpPr>
          <p:grpSpPr>
            <a:xfrm>
              <a:off x="-1114920" y="1779289"/>
              <a:ext cx="4333522" cy="745848"/>
              <a:chOff x="1918322" y="2097364"/>
              <a:chExt cx="913008" cy="157139"/>
            </a:xfrm>
            <a:grpFill/>
          </p:grpSpPr>
          <p:sp>
            <p:nvSpPr>
              <p:cNvPr id="53" name="Oval 52">
                <a:extLst>
                  <a:ext uri="{FF2B5EF4-FFF2-40B4-BE49-F238E27FC236}">
                    <a16:creationId xmlns:a16="http://schemas.microsoft.com/office/drawing/2014/main" id="{65FD8C31-D45A-6AF0-6DFB-0C4B72B780ED}"/>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5903ED77-45D4-6668-AF01-016DE065C49D}"/>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45220FEB-F900-9843-A555-4910C18BE932}"/>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C03F7367-EC26-5AEB-FCCE-AAABD94DE584}"/>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4B25C3CA-6C66-661E-D1A1-4E81C777EB30}"/>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C313FCE9-7A2A-3FC1-4568-3A828BA9488F}"/>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93146F73-A567-3D23-13EF-ABDF02365A38}"/>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10A29174-53F0-8E43-31CC-72677F9B8A72}"/>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D840BA9A-7123-37ED-FF20-34F174D54AE0}"/>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a:extLst>
                  <a:ext uri="{FF2B5EF4-FFF2-40B4-BE49-F238E27FC236}">
                    <a16:creationId xmlns:a16="http://schemas.microsoft.com/office/drawing/2014/main" id="{9EF6E161-5AC4-1C15-BC3B-75782CE11378}"/>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DE60E547-60FF-36A6-9C2F-188C27400BC8}"/>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3B3FDD3A-C405-1838-83CD-916E8E5AE3BC}"/>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50CC089E-5F5A-68ED-A157-7F06C1A3DAFF}"/>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a16="http://schemas.microsoft.com/office/drawing/2014/main" id="{A77202BF-AA61-27DB-7910-0AF0C639CBD0}"/>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89E69F2E-A5FC-74DB-D0A3-F984EF62E914}"/>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C3BAFDDE-0FCB-C3E7-62A2-4ECB6ADAC422}"/>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 name="Group 35">
              <a:extLst>
                <a:ext uri="{FF2B5EF4-FFF2-40B4-BE49-F238E27FC236}">
                  <a16:creationId xmlns:a16="http://schemas.microsoft.com/office/drawing/2014/main" id="{ADA50774-A5B3-0839-8B1B-7272F1A65A3F}"/>
                </a:ext>
              </a:extLst>
            </p:cNvPr>
            <p:cNvGrpSpPr/>
            <p:nvPr/>
          </p:nvGrpSpPr>
          <p:grpSpPr>
            <a:xfrm>
              <a:off x="-1114920" y="2836973"/>
              <a:ext cx="4333522" cy="745848"/>
              <a:chOff x="1918322" y="2097364"/>
              <a:chExt cx="913008" cy="157139"/>
            </a:xfrm>
            <a:grpFill/>
          </p:grpSpPr>
          <p:sp>
            <p:nvSpPr>
              <p:cNvPr id="37" name="Oval 36">
                <a:extLst>
                  <a:ext uri="{FF2B5EF4-FFF2-40B4-BE49-F238E27FC236}">
                    <a16:creationId xmlns:a16="http://schemas.microsoft.com/office/drawing/2014/main" id="{21332536-E13A-F335-ECFE-BC9D304FEECC}"/>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224393EA-39E8-6825-AB07-0D3B94EC32B7}"/>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9AC17E7F-61EF-C79A-CC43-20A23A2B5353}"/>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0C9CC6DE-1A63-5704-4FFB-8FE0D6C8F903}"/>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3AAB73D9-4968-F8CA-8EC2-18C70624CEDE}"/>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F61FDAE6-1A6A-25BE-2BC2-3413BDB774D1}"/>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CFC61F8E-53A9-DFF8-35AD-5CD16B99554C}"/>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DDBB688B-3E0A-C9C6-3FF5-019CBF1CD7C5}"/>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D22586D2-0994-8641-A422-0EE119616A6D}"/>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70E7028B-1926-BA5E-B6AF-20A4AA2D0094}"/>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9016214E-DBBD-BF89-881E-8336919CBE46}"/>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CDA97022-32B6-8B6F-2642-2426D2722E3B}"/>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C9C7E7AF-F41C-E4CB-9D2B-1F6A1BDF0C37}"/>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AC0DE92A-F614-4E82-151F-351DDD3B7A52}"/>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59549718-14E8-FA6E-BD61-7F92074C1D8A}"/>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52013156-29BF-04D3-4FC1-E29EE0DF2B44}"/>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86" name="Picture 85" descr="Blue letters on a black background&#10;&#10;AI-generated content may be incorrect.">
            <a:extLst>
              <a:ext uri="{FF2B5EF4-FFF2-40B4-BE49-F238E27FC236}">
                <a16:creationId xmlns:a16="http://schemas.microsoft.com/office/drawing/2014/main" id="{EC19ABA1-6FF9-4304-4985-8F5BFB4A3D4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19425" y="6248402"/>
            <a:ext cx="1520346" cy="646941"/>
          </a:xfrm>
          <a:prstGeom prst="rect">
            <a:avLst/>
          </a:prstGeom>
        </p:spPr>
      </p:pic>
    </p:spTree>
    <p:extLst>
      <p:ext uri="{BB962C8B-B14F-4D97-AF65-F5344CB8AC3E}">
        <p14:creationId xmlns:p14="http://schemas.microsoft.com/office/powerpoint/2010/main" val="24794064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erson in headphones listening to music">
            <a:extLst>
              <a:ext uri="{FF2B5EF4-FFF2-40B4-BE49-F238E27FC236}">
                <a16:creationId xmlns:a16="http://schemas.microsoft.com/office/drawing/2014/main" id="{42360731-4934-C522-D0E0-F8AAC2155A7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555" y="0"/>
            <a:ext cx="12207109" cy="6320316"/>
          </a:xfrm>
          <a:prstGeom prst="rect">
            <a:avLst/>
          </a:prstGeom>
        </p:spPr>
      </p:pic>
      <p:sp>
        <p:nvSpPr>
          <p:cNvPr id="3" name="Rectangle 2">
            <a:extLst>
              <a:ext uri="{FF2B5EF4-FFF2-40B4-BE49-F238E27FC236}">
                <a16:creationId xmlns:a16="http://schemas.microsoft.com/office/drawing/2014/main" id="{F438E516-E2C9-1CE9-98FC-8D224F120D94}"/>
              </a:ext>
            </a:extLst>
          </p:cNvPr>
          <p:cNvSpPr/>
          <p:nvPr/>
        </p:nvSpPr>
        <p:spPr>
          <a:xfrm>
            <a:off x="-9748" y="1105446"/>
            <a:ext cx="7729986" cy="5196191"/>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4" name="Rectangle 3">
            <a:extLst>
              <a:ext uri="{FF2B5EF4-FFF2-40B4-BE49-F238E27FC236}">
                <a16:creationId xmlns:a16="http://schemas.microsoft.com/office/drawing/2014/main" id="{496361A7-0360-66BF-EF7D-9393B259A30F}"/>
              </a:ext>
            </a:extLst>
          </p:cNvPr>
          <p:cNvSpPr/>
          <p:nvPr/>
        </p:nvSpPr>
        <p:spPr>
          <a:xfrm>
            <a:off x="4314" y="1111599"/>
            <a:ext cx="7729986" cy="5196191"/>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5" name="TextBox 4">
            <a:extLst>
              <a:ext uri="{FF2B5EF4-FFF2-40B4-BE49-F238E27FC236}">
                <a16:creationId xmlns:a16="http://schemas.microsoft.com/office/drawing/2014/main" id="{9D230716-2F1B-31ED-DC0B-4156435C61DC}"/>
              </a:ext>
            </a:extLst>
          </p:cNvPr>
          <p:cNvSpPr txBox="1"/>
          <p:nvPr/>
        </p:nvSpPr>
        <p:spPr>
          <a:xfrm>
            <a:off x="-32687" y="1152467"/>
            <a:ext cx="7744048" cy="1323439"/>
          </a:xfrm>
          <a:prstGeom prst="rect">
            <a:avLst/>
          </a:prstGeom>
          <a:noFill/>
        </p:spPr>
        <p:txBody>
          <a:bodyPr wrap="square">
            <a:spAutoFit/>
          </a:bodyPr>
          <a:lstStyle/>
          <a:p>
            <a:pPr algn="ctr"/>
            <a:r>
              <a:rPr lang="en-US" sz="4000" b="1" dirty="0">
                <a:solidFill>
                  <a:schemeClr val="bg1"/>
                </a:solidFill>
                <a:effectLst>
                  <a:outerShdw blurRad="38100" dist="38100" dir="2700000" algn="tl">
                    <a:srgbClr val="000000">
                      <a:alpha val="43137"/>
                    </a:srgbClr>
                  </a:outerShdw>
                </a:effectLst>
                <a:latin typeface="Arial Black" panose="020B0A04020102020204" pitchFamily="34" charset="0"/>
                <a:cs typeface="Segoe UI" panose="020B0502040204020203" pitchFamily="34" charset="0"/>
              </a:rPr>
              <a:t>RADIO HAS THE </a:t>
            </a:r>
            <a:r>
              <a:rPr lang="en-US" sz="4000" b="1" dirty="0">
                <a:solidFill>
                  <a:schemeClr val="accent5">
                    <a:lumMod val="60000"/>
                    <a:lumOff val="40000"/>
                  </a:schemeClr>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LOWEST AD AVOIDANCE</a:t>
            </a:r>
            <a:r>
              <a:rPr lang="en-US" sz="4000" b="1" dirty="0">
                <a:solidFill>
                  <a:srgbClr val="6B809A"/>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 </a:t>
            </a:r>
            <a:r>
              <a:rPr lang="en-US" sz="4000" b="1" dirty="0">
                <a:solidFill>
                  <a:schemeClr val="bg1"/>
                </a:solidFill>
                <a:effectLst>
                  <a:outerShdw blurRad="38100" dist="38100" dir="2700000" algn="tl">
                    <a:srgbClr val="000000">
                      <a:alpha val="43137"/>
                    </a:srgbClr>
                  </a:outerShdw>
                </a:effectLst>
                <a:latin typeface="Arial Black" panose="020B0A04020102020204" pitchFamily="34" charset="0"/>
                <a:cs typeface="Segoe UI" panose="020B0502040204020203" pitchFamily="34" charset="0"/>
              </a:rPr>
              <a:t>OF ALL MEDIA</a:t>
            </a:r>
          </a:p>
        </p:txBody>
      </p:sp>
      <p:sp>
        <p:nvSpPr>
          <p:cNvPr id="6" name="TextBox 5">
            <a:extLst>
              <a:ext uri="{FF2B5EF4-FFF2-40B4-BE49-F238E27FC236}">
                <a16:creationId xmlns:a16="http://schemas.microsoft.com/office/drawing/2014/main" id="{88074FFF-947E-3E21-AB0F-EC6B5C0D819C}"/>
              </a:ext>
            </a:extLst>
          </p:cNvPr>
          <p:cNvSpPr txBox="1"/>
          <p:nvPr/>
        </p:nvSpPr>
        <p:spPr>
          <a:xfrm>
            <a:off x="349927" y="6462987"/>
            <a:ext cx="2711743" cy="230832"/>
          </a:xfrm>
          <a:prstGeom prst="rect">
            <a:avLst/>
          </a:prstGeom>
          <a:noFill/>
        </p:spPr>
        <p:txBody>
          <a:bodyPr wrap="square" rtlCol="0" anchor="ctr">
            <a:spAutoFit/>
          </a:bodyPr>
          <a:lstStyle/>
          <a:p>
            <a:pPr algn="l"/>
            <a:r>
              <a:rPr lang="en-GB" sz="900" spc="200">
                <a:solidFill>
                  <a:schemeClr val="bg1">
                    <a:lumMod val="65000"/>
                  </a:schemeClr>
                </a:solidFill>
                <a:latin typeface="+mj-lt"/>
              </a:rPr>
              <a:t>www.</a:t>
            </a:r>
            <a:r>
              <a:rPr lang="en-US" sz="900" spc="200">
                <a:solidFill>
                  <a:schemeClr val="bg1">
                    <a:lumMod val="65000"/>
                  </a:schemeClr>
                </a:solidFill>
                <a:latin typeface="+mj-lt"/>
              </a:rPr>
              <a:t>radiocbs.com</a:t>
            </a:r>
            <a:endParaRPr lang="en-BE" sz="900" spc="200">
              <a:solidFill>
                <a:schemeClr val="bg1">
                  <a:lumMod val="65000"/>
                </a:schemeClr>
              </a:solidFill>
              <a:latin typeface="+mj-lt"/>
            </a:endParaRPr>
          </a:p>
        </p:txBody>
      </p:sp>
      <p:grpSp>
        <p:nvGrpSpPr>
          <p:cNvPr id="7" name="Group 6">
            <a:extLst>
              <a:ext uri="{FF2B5EF4-FFF2-40B4-BE49-F238E27FC236}">
                <a16:creationId xmlns:a16="http://schemas.microsoft.com/office/drawing/2014/main" id="{7C6D3BFA-EDA6-1D68-F986-E56CA7C6CE96}"/>
              </a:ext>
            </a:extLst>
          </p:cNvPr>
          <p:cNvGrpSpPr/>
          <p:nvPr/>
        </p:nvGrpSpPr>
        <p:grpSpPr>
          <a:xfrm>
            <a:off x="9540886" y="4487107"/>
            <a:ext cx="2313784" cy="1527679"/>
            <a:chOff x="-1114920" y="721606"/>
            <a:chExt cx="4333522" cy="2861215"/>
          </a:xfrm>
          <a:solidFill>
            <a:schemeClr val="bg1">
              <a:alpha val="50000"/>
            </a:schemeClr>
          </a:solidFill>
        </p:grpSpPr>
        <p:grpSp>
          <p:nvGrpSpPr>
            <p:cNvPr id="8" name="Group 7">
              <a:extLst>
                <a:ext uri="{FF2B5EF4-FFF2-40B4-BE49-F238E27FC236}">
                  <a16:creationId xmlns:a16="http://schemas.microsoft.com/office/drawing/2014/main" id="{A9BBA0A3-4335-C522-3E2B-B0ABDA229AFA}"/>
                </a:ext>
              </a:extLst>
            </p:cNvPr>
            <p:cNvGrpSpPr/>
            <p:nvPr/>
          </p:nvGrpSpPr>
          <p:grpSpPr>
            <a:xfrm>
              <a:off x="-1114920" y="721606"/>
              <a:ext cx="4333522" cy="745848"/>
              <a:chOff x="1918322" y="2097364"/>
              <a:chExt cx="913008" cy="157139"/>
            </a:xfrm>
            <a:grpFill/>
          </p:grpSpPr>
          <p:sp>
            <p:nvSpPr>
              <p:cNvPr id="43" name="Oval 42">
                <a:extLst>
                  <a:ext uri="{FF2B5EF4-FFF2-40B4-BE49-F238E27FC236}">
                    <a16:creationId xmlns:a16="http://schemas.microsoft.com/office/drawing/2014/main" id="{3F8FD979-2A9F-2E36-BF0F-BB691C8E4A30}"/>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7D895676-EE4B-9566-ADFF-679946C54DE0}"/>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D19B501D-6894-AC06-54E8-7AF58A5A530C}"/>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624147A6-DEEE-2846-5AD5-74F7F7D11CE8}"/>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67607368-7227-3650-9802-6B1A2A18EAB5}"/>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13DD645E-4169-52DD-C5D2-51EFB1C44620}"/>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2AC5F1D4-D848-25FA-6BFC-8DEA529E92E5}"/>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2BDC3CA4-132F-5617-7AD6-16A82E272969}"/>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2FD3F650-AE2E-971F-AEDE-71FAC9E3641D}"/>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2A309E22-E609-880E-AFCC-0F11A507399E}"/>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4B820D92-35B2-DD0C-A094-D549F50D3606}"/>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9CE2C7C9-1236-DF07-A3CC-D86294DCCE86}"/>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7827A3DD-3E72-ED24-1683-36575C0E05C8}"/>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12AA9F27-B5D9-DA43-327B-44B5959480CE}"/>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FD8264AA-915A-573D-280D-1473484D910D}"/>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3D250822-B259-D6FD-DC68-35E24A40BC5A}"/>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8">
              <a:extLst>
                <a:ext uri="{FF2B5EF4-FFF2-40B4-BE49-F238E27FC236}">
                  <a16:creationId xmlns:a16="http://schemas.microsoft.com/office/drawing/2014/main" id="{79694732-8BFD-5BC1-6360-BB0A43EC5428}"/>
                </a:ext>
              </a:extLst>
            </p:cNvPr>
            <p:cNvGrpSpPr/>
            <p:nvPr/>
          </p:nvGrpSpPr>
          <p:grpSpPr>
            <a:xfrm>
              <a:off x="-1114920" y="1779289"/>
              <a:ext cx="4333522" cy="745848"/>
              <a:chOff x="1918322" y="2097364"/>
              <a:chExt cx="913008" cy="157139"/>
            </a:xfrm>
            <a:grpFill/>
          </p:grpSpPr>
          <p:sp>
            <p:nvSpPr>
              <p:cNvPr id="27" name="Oval 26">
                <a:extLst>
                  <a:ext uri="{FF2B5EF4-FFF2-40B4-BE49-F238E27FC236}">
                    <a16:creationId xmlns:a16="http://schemas.microsoft.com/office/drawing/2014/main" id="{EA8966FC-47E8-4CB8-E6C2-4D5B917779BC}"/>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FA683157-8C62-7877-E8B7-4E9AFAD6B88E}"/>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BA349D3E-3F5D-38B9-DA3D-DC71CCD9E953}"/>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039660A5-25E5-C463-E7C9-E8CA6ECBBC06}"/>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4219A012-FD12-90FB-5839-415E5BA62198}"/>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362A809C-C4B2-427D-DF3F-F747901B258E}"/>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C5182875-5FC2-800E-7452-E94CC5976B30}"/>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7ADD16A3-C016-CE96-671E-83625B86C14C}"/>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53A61C7C-6F54-1A6F-525F-419E40CA7707}"/>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07CFE656-A5A7-EBC8-182A-5F810C697E21}"/>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79BFFFBA-B996-5222-6B75-6F05DEAAC9DD}"/>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A1E6C1A8-E5F2-F415-3C38-A6BA309B9D39}"/>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10FCA6F8-0F90-23BE-40D3-F7F9EEE5B420}"/>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6766D255-CB19-A483-5690-9BE18514BDC8}"/>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64C2D41B-8D6B-8E63-AA23-4C1C9C155550}"/>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5FEFD5F7-E7DC-48DC-56C5-214E5AE85154}"/>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7D6912D2-CA8A-DA9C-342D-E1E0EF2B0754}"/>
                </a:ext>
              </a:extLst>
            </p:cNvPr>
            <p:cNvGrpSpPr/>
            <p:nvPr/>
          </p:nvGrpSpPr>
          <p:grpSpPr>
            <a:xfrm>
              <a:off x="-1114920" y="2836973"/>
              <a:ext cx="4333522" cy="745848"/>
              <a:chOff x="1918322" y="2097364"/>
              <a:chExt cx="913008" cy="157139"/>
            </a:xfrm>
            <a:grpFill/>
          </p:grpSpPr>
          <p:sp>
            <p:nvSpPr>
              <p:cNvPr id="11" name="Oval 10">
                <a:extLst>
                  <a:ext uri="{FF2B5EF4-FFF2-40B4-BE49-F238E27FC236}">
                    <a16:creationId xmlns:a16="http://schemas.microsoft.com/office/drawing/2014/main" id="{2987DEE2-8E39-1A74-9371-8DA597338E77}"/>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649660E1-13BE-B2C6-9511-6A2C8024A674}"/>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EB5239E9-5C42-01D0-6D11-F2DF56F05B35}"/>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DE236536-E6D6-E787-163F-C2C48EBF7A60}"/>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E6F990FE-9704-BA4F-0662-B0DBB9614491}"/>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C05122C3-0CB9-A8A4-62B6-40DAA4EABD1F}"/>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C5FA03BD-C6D9-DABF-7EAC-14A8978B85F7}"/>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14516A23-3E09-EEAA-6F14-504B1E4B5D5F}"/>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464524AF-C63C-6A7D-E38D-BF6A046FB6B9}"/>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435A675E-7D07-B34F-D577-6B5788C3989D}"/>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BD225722-ADF8-F2B4-5927-4EB7636B0F0C}"/>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AFF2F25D-9491-E959-9E32-E71F33F8E1CF}"/>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FE7B4DB9-1BA7-96AD-3C7F-80448024B9B4}"/>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6FB04D44-5CB8-F8BE-CBE2-8C343FB016EE}"/>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11A25867-8AA2-F7DB-E396-9C1FDC6DC971}"/>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073E77B2-2F41-AC5E-4DF7-59E98DDCB1D7}"/>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59" name="Group 58">
            <a:extLst>
              <a:ext uri="{FF2B5EF4-FFF2-40B4-BE49-F238E27FC236}">
                <a16:creationId xmlns:a16="http://schemas.microsoft.com/office/drawing/2014/main" id="{6F5CF701-9E26-11C3-295D-949E2989EDDA}"/>
              </a:ext>
            </a:extLst>
          </p:cNvPr>
          <p:cNvGrpSpPr/>
          <p:nvPr/>
        </p:nvGrpSpPr>
        <p:grpSpPr>
          <a:xfrm>
            <a:off x="54648" y="2949413"/>
            <a:ext cx="7596965" cy="3131801"/>
            <a:chOff x="48115" y="3526949"/>
            <a:chExt cx="6032117" cy="2486702"/>
          </a:xfrm>
        </p:grpSpPr>
        <p:grpSp>
          <p:nvGrpSpPr>
            <p:cNvPr id="60" name="Group 59">
              <a:extLst>
                <a:ext uri="{FF2B5EF4-FFF2-40B4-BE49-F238E27FC236}">
                  <a16:creationId xmlns:a16="http://schemas.microsoft.com/office/drawing/2014/main" id="{D5224E1D-ADA0-4C74-06CE-10D055F18759}"/>
                </a:ext>
              </a:extLst>
            </p:cNvPr>
            <p:cNvGrpSpPr/>
            <p:nvPr/>
          </p:nvGrpSpPr>
          <p:grpSpPr>
            <a:xfrm>
              <a:off x="100417" y="3577268"/>
              <a:ext cx="5979815" cy="2436383"/>
              <a:chOff x="100417" y="3781550"/>
              <a:chExt cx="5979815" cy="2436383"/>
            </a:xfrm>
          </p:grpSpPr>
          <p:grpSp>
            <p:nvGrpSpPr>
              <p:cNvPr id="94" name="Group 93">
                <a:extLst>
                  <a:ext uri="{FF2B5EF4-FFF2-40B4-BE49-F238E27FC236}">
                    <a16:creationId xmlns:a16="http://schemas.microsoft.com/office/drawing/2014/main" id="{5599F638-9553-AF3D-857F-2B126DEC57BC}"/>
                  </a:ext>
                </a:extLst>
              </p:cNvPr>
              <p:cNvGrpSpPr/>
              <p:nvPr/>
            </p:nvGrpSpPr>
            <p:grpSpPr>
              <a:xfrm>
                <a:off x="100418" y="3818781"/>
                <a:ext cx="5979814" cy="2288368"/>
                <a:chOff x="1846907" y="2231419"/>
                <a:chExt cx="8708823" cy="3332712"/>
              </a:xfrm>
            </p:grpSpPr>
            <p:sp>
              <p:nvSpPr>
                <p:cNvPr id="103" name="Rectangle 102">
                  <a:extLst>
                    <a:ext uri="{FF2B5EF4-FFF2-40B4-BE49-F238E27FC236}">
                      <a16:creationId xmlns:a16="http://schemas.microsoft.com/office/drawing/2014/main" id="{318E9379-011D-F101-32BE-1F44EC5012AA}"/>
                    </a:ext>
                  </a:extLst>
                </p:cNvPr>
                <p:cNvSpPr/>
                <p:nvPr/>
              </p:nvSpPr>
              <p:spPr>
                <a:xfrm>
                  <a:off x="1846907" y="4083629"/>
                  <a:ext cx="1761327" cy="1480502"/>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600">
                    <a:solidFill>
                      <a:schemeClr val="bg1"/>
                    </a:solidFill>
                  </a:endParaRPr>
                </a:p>
              </p:txBody>
            </p:sp>
            <p:sp>
              <p:nvSpPr>
                <p:cNvPr id="104" name="Rectangle 103">
                  <a:extLst>
                    <a:ext uri="{FF2B5EF4-FFF2-40B4-BE49-F238E27FC236}">
                      <a16:creationId xmlns:a16="http://schemas.microsoft.com/office/drawing/2014/main" id="{2A38616F-3A6A-DD58-D52B-9DEFBF778BF5}"/>
                    </a:ext>
                  </a:extLst>
                </p:cNvPr>
                <p:cNvSpPr/>
                <p:nvPr/>
              </p:nvSpPr>
              <p:spPr>
                <a:xfrm>
                  <a:off x="4197275" y="2231419"/>
                  <a:ext cx="1761327" cy="1480502"/>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600">
                    <a:solidFill>
                      <a:schemeClr val="bg1"/>
                    </a:solidFill>
                  </a:endParaRPr>
                </a:p>
              </p:txBody>
            </p:sp>
            <p:sp>
              <p:nvSpPr>
                <p:cNvPr id="105" name="Rectangle 104">
                  <a:extLst>
                    <a:ext uri="{FF2B5EF4-FFF2-40B4-BE49-F238E27FC236}">
                      <a16:creationId xmlns:a16="http://schemas.microsoft.com/office/drawing/2014/main" id="{2D6B2BA9-6F2C-D3EF-5098-7F010BE470A3}"/>
                    </a:ext>
                  </a:extLst>
                </p:cNvPr>
                <p:cNvSpPr/>
                <p:nvPr/>
              </p:nvSpPr>
              <p:spPr>
                <a:xfrm>
                  <a:off x="4197275" y="4083629"/>
                  <a:ext cx="1761327" cy="1480502"/>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600">
                    <a:solidFill>
                      <a:schemeClr val="bg1"/>
                    </a:solidFill>
                  </a:endParaRPr>
                </a:p>
              </p:txBody>
            </p:sp>
            <p:sp>
              <p:nvSpPr>
                <p:cNvPr id="106" name="Rectangle 105">
                  <a:extLst>
                    <a:ext uri="{FF2B5EF4-FFF2-40B4-BE49-F238E27FC236}">
                      <a16:creationId xmlns:a16="http://schemas.microsoft.com/office/drawing/2014/main" id="{94E69D8E-25B2-1DCA-D5EF-801DFC2935B4}"/>
                    </a:ext>
                  </a:extLst>
                </p:cNvPr>
                <p:cNvSpPr/>
                <p:nvPr/>
              </p:nvSpPr>
              <p:spPr>
                <a:xfrm>
                  <a:off x="6470542" y="2231419"/>
                  <a:ext cx="1761327" cy="1480502"/>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600">
                    <a:solidFill>
                      <a:schemeClr val="bg1"/>
                    </a:solidFill>
                  </a:endParaRPr>
                </a:p>
              </p:txBody>
            </p:sp>
            <p:sp>
              <p:nvSpPr>
                <p:cNvPr id="107" name="Rectangle 106">
                  <a:extLst>
                    <a:ext uri="{FF2B5EF4-FFF2-40B4-BE49-F238E27FC236}">
                      <a16:creationId xmlns:a16="http://schemas.microsoft.com/office/drawing/2014/main" id="{1FD8B43C-B6DC-D675-AD0F-6CA4DB0C89C7}"/>
                    </a:ext>
                  </a:extLst>
                </p:cNvPr>
                <p:cNvSpPr/>
                <p:nvPr/>
              </p:nvSpPr>
              <p:spPr>
                <a:xfrm>
                  <a:off x="6470542" y="4083629"/>
                  <a:ext cx="1761327" cy="1480502"/>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600">
                    <a:solidFill>
                      <a:schemeClr val="bg1"/>
                    </a:solidFill>
                  </a:endParaRPr>
                </a:p>
              </p:txBody>
            </p:sp>
            <p:sp>
              <p:nvSpPr>
                <p:cNvPr id="108" name="Rectangle 107">
                  <a:extLst>
                    <a:ext uri="{FF2B5EF4-FFF2-40B4-BE49-F238E27FC236}">
                      <a16:creationId xmlns:a16="http://schemas.microsoft.com/office/drawing/2014/main" id="{A8CDA4B7-B5B4-8F5C-5AE6-31BF93F25193}"/>
                    </a:ext>
                  </a:extLst>
                </p:cNvPr>
                <p:cNvSpPr/>
                <p:nvPr/>
              </p:nvSpPr>
              <p:spPr>
                <a:xfrm>
                  <a:off x="8794403" y="2231419"/>
                  <a:ext cx="1761327" cy="1480502"/>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600">
                    <a:solidFill>
                      <a:schemeClr val="bg1"/>
                    </a:solidFill>
                  </a:endParaRPr>
                </a:p>
              </p:txBody>
            </p:sp>
            <p:sp>
              <p:nvSpPr>
                <p:cNvPr id="109" name="Rectangle 108">
                  <a:extLst>
                    <a:ext uri="{FF2B5EF4-FFF2-40B4-BE49-F238E27FC236}">
                      <a16:creationId xmlns:a16="http://schemas.microsoft.com/office/drawing/2014/main" id="{E54F292E-577C-DFCC-0CC2-E867EABBDA27}"/>
                    </a:ext>
                  </a:extLst>
                </p:cNvPr>
                <p:cNvSpPr/>
                <p:nvPr/>
              </p:nvSpPr>
              <p:spPr>
                <a:xfrm>
                  <a:off x="8794403" y="4083629"/>
                  <a:ext cx="1761327" cy="1480502"/>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600">
                    <a:solidFill>
                      <a:schemeClr val="bg1"/>
                    </a:solidFill>
                  </a:endParaRPr>
                </a:p>
              </p:txBody>
            </p:sp>
          </p:grpSp>
          <p:sp>
            <p:nvSpPr>
              <p:cNvPr id="95" name="Rectangle 94">
                <a:extLst>
                  <a:ext uri="{FF2B5EF4-FFF2-40B4-BE49-F238E27FC236}">
                    <a16:creationId xmlns:a16="http://schemas.microsoft.com/office/drawing/2014/main" id="{1FB8E261-A2FC-6706-DF41-4BF83EB9E61C}"/>
                  </a:ext>
                </a:extLst>
              </p:cNvPr>
              <p:cNvSpPr/>
              <p:nvPr/>
            </p:nvSpPr>
            <p:spPr>
              <a:xfrm>
                <a:off x="100417" y="5090579"/>
                <a:ext cx="1227596" cy="1090123"/>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96" name="Rectangle 95">
                <a:extLst>
                  <a:ext uri="{FF2B5EF4-FFF2-40B4-BE49-F238E27FC236}">
                    <a16:creationId xmlns:a16="http://schemas.microsoft.com/office/drawing/2014/main" id="{97F9378D-44D1-5222-0FB2-8546CA9F8D6A}"/>
                  </a:ext>
                </a:extLst>
              </p:cNvPr>
              <p:cNvSpPr/>
              <p:nvPr/>
            </p:nvSpPr>
            <p:spPr>
              <a:xfrm>
                <a:off x="109517" y="3781550"/>
                <a:ext cx="1227596" cy="1090123"/>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97" name="Rectangle 96">
                <a:extLst>
                  <a:ext uri="{FF2B5EF4-FFF2-40B4-BE49-F238E27FC236}">
                    <a16:creationId xmlns:a16="http://schemas.microsoft.com/office/drawing/2014/main" id="{F120F645-7667-50DB-B28C-40D46CFB2247}"/>
                  </a:ext>
                </a:extLst>
              </p:cNvPr>
              <p:cNvSpPr/>
              <p:nvPr/>
            </p:nvSpPr>
            <p:spPr>
              <a:xfrm>
                <a:off x="1680104" y="5104776"/>
                <a:ext cx="1227596" cy="1090123"/>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98" name="Rectangle 97">
                <a:extLst>
                  <a:ext uri="{FF2B5EF4-FFF2-40B4-BE49-F238E27FC236}">
                    <a16:creationId xmlns:a16="http://schemas.microsoft.com/office/drawing/2014/main" id="{67DF7152-908A-01FE-FD23-092FC278C0B4}"/>
                  </a:ext>
                </a:extLst>
              </p:cNvPr>
              <p:cNvSpPr/>
              <p:nvPr/>
            </p:nvSpPr>
            <p:spPr>
              <a:xfrm>
                <a:off x="1689204" y="3795747"/>
                <a:ext cx="1227596" cy="1090123"/>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99" name="Rectangle 98">
                <a:extLst>
                  <a:ext uri="{FF2B5EF4-FFF2-40B4-BE49-F238E27FC236}">
                    <a16:creationId xmlns:a16="http://schemas.microsoft.com/office/drawing/2014/main" id="{FF20E5A7-8AE1-FCF3-57D3-8228DDB72192}"/>
                  </a:ext>
                </a:extLst>
              </p:cNvPr>
              <p:cNvSpPr/>
              <p:nvPr/>
            </p:nvSpPr>
            <p:spPr>
              <a:xfrm>
                <a:off x="3164447" y="5113613"/>
                <a:ext cx="1227596" cy="1090123"/>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100" name="Rectangle 99">
                <a:extLst>
                  <a:ext uri="{FF2B5EF4-FFF2-40B4-BE49-F238E27FC236}">
                    <a16:creationId xmlns:a16="http://schemas.microsoft.com/office/drawing/2014/main" id="{E2042D57-764A-6A83-4E8E-905F66E17A5C}"/>
                  </a:ext>
                </a:extLst>
              </p:cNvPr>
              <p:cNvSpPr/>
              <p:nvPr/>
            </p:nvSpPr>
            <p:spPr>
              <a:xfrm>
                <a:off x="3173547" y="3804584"/>
                <a:ext cx="1227596" cy="1090123"/>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101" name="Rectangle 100">
                <a:extLst>
                  <a:ext uri="{FF2B5EF4-FFF2-40B4-BE49-F238E27FC236}">
                    <a16:creationId xmlns:a16="http://schemas.microsoft.com/office/drawing/2014/main" id="{1A5EC930-9C58-053C-2812-E7AB8197CA28}"/>
                  </a:ext>
                </a:extLst>
              </p:cNvPr>
              <p:cNvSpPr/>
              <p:nvPr/>
            </p:nvSpPr>
            <p:spPr>
              <a:xfrm>
                <a:off x="4744134" y="5127810"/>
                <a:ext cx="1227596" cy="1090123"/>
              </a:xfrm>
              <a:prstGeom prst="rect">
                <a:avLst/>
              </a:prstGeom>
              <a:noFill/>
              <a:ln w="38100">
                <a:solidFill>
                  <a:srgbClr val="6B809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102" name="Rectangle 101">
                <a:extLst>
                  <a:ext uri="{FF2B5EF4-FFF2-40B4-BE49-F238E27FC236}">
                    <a16:creationId xmlns:a16="http://schemas.microsoft.com/office/drawing/2014/main" id="{579189EE-B8A3-9F4C-55D4-B23F22DD4EB6}"/>
                  </a:ext>
                </a:extLst>
              </p:cNvPr>
              <p:cNvSpPr/>
              <p:nvPr/>
            </p:nvSpPr>
            <p:spPr>
              <a:xfrm>
                <a:off x="4753234" y="3818781"/>
                <a:ext cx="1227596" cy="1090123"/>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sz="2000"/>
              </a:p>
            </p:txBody>
          </p:sp>
        </p:grpSp>
        <p:grpSp>
          <p:nvGrpSpPr>
            <p:cNvPr id="61" name="Group 60">
              <a:extLst>
                <a:ext uri="{FF2B5EF4-FFF2-40B4-BE49-F238E27FC236}">
                  <a16:creationId xmlns:a16="http://schemas.microsoft.com/office/drawing/2014/main" id="{F8E681DD-4A74-8C56-7B96-EEF641A6837A}"/>
                </a:ext>
              </a:extLst>
            </p:cNvPr>
            <p:cNvGrpSpPr/>
            <p:nvPr/>
          </p:nvGrpSpPr>
          <p:grpSpPr>
            <a:xfrm>
              <a:off x="48115" y="3526949"/>
              <a:ext cx="5927543" cy="2383393"/>
              <a:chOff x="1774889" y="2150905"/>
              <a:chExt cx="8195434" cy="3295285"/>
            </a:xfrm>
          </p:grpSpPr>
          <p:grpSp>
            <p:nvGrpSpPr>
              <p:cNvPr id="62" name="Group 61">
                <a:extLst>
                  <a:ext uri="{FF2B5EF4-FFF2-40B4-BE49-F238E27FC236}">
                    <a16:creationId xmlns:a16="http://schemas.microsoft.com/office/drawing/2014/main" id="{22CBB67B-6838-0BA9-0A77-CE283DB97E5F}"/>
                  </a:ext>
                </a:extLst>
              </p:cNvPr>
              <p:cNvGrpSpPr/>
              <p:nvPr/>
            </p:nvGrpSpPr>
            <p:grpSpPr>
              <a:xfrm>
                <a:off x="8358360" y="3955144"/>
                <a:ext cx="1602721" cy="1490990"/>
                <a:chOff x="9327036" y="3520877"/>
                <a:chExt cx="1602721" cy="1490990"/>
              </a:xfrm>
            </p:grpSpPr>
            <p:pic>
              <p:nvPicPr>
                <p:cNvPr id="91" name="Graphic 90" descr="Voice with solid fill">
                  <a:extLst>
                    <a:ext uri="{FF2B5EF4-FFF2-40B4-BE49-F238E27FC236}">
                      <a16:creationId xmlns:a16="http://schemas.microsoft.com/office/drawing/2014/main" id="{100AA895-F743-06D4-A28C-E8993C03EF9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327036" y="3520877"/>
                  <a:ext cx="787479" cy="1240540"/>
                </a:xfrm>
                <a:prstGeom prst="rect">
                  <a:avLst/>
                </a:prstGeom>
              </p:spPr>
            </p:pic>
            <p:sp>
              <p:nvSpPr>
                <p:cNvPr id="92" name="TextBox 91">
                  <a:extLst>
                    <a:ext uri="{FF2B5EF4-FFF2-40B4-BE49-F238E27FC236}">
                      <a16:creationId xmlns:a16="http://schemas.microsoft.com/office/drawing/2014/main" id="{6471546B-3B70-C06B-DD58-2D9050CBB8B9}"/>
                    </a:ext>
                  </a:extLst>
                </p:cNvPr>
                <p:cNvSpPr txBox="1"/>
                <p:nvPr/>
              </p:nvSpPr>
              <p:spPr>
                <a:xfrm>
                  <a:off x="10073558" y="3852171"/>
                  <a:ext cx="771141" cy="439244"/>
                </a:xfrm>
                <a:prstGeom prst="rect">
                  <a:avLst/>
                </a:prstGeom>
                <a:noFill/>
              </p:spPr>
              <p:txBody>
                <a:bodyPr wrap="none" rtlCol="0">
                  <a:spAutoFit/>
                </a:bodyPr>
                <a:lstStyle/>
                <a:p>
                  <a:r>
                    <a:rPr lang="en-CA" sz="2000" b="1">
                      <a:solidFill>
                        <a:schemeClr val="bg1"/>
                      </a:solidFill>
                      <a:latin typeface="Segoe UI" panose="020B0502040204020203" pitchFamily="34" charset="0"/>
                      <a:cs typeface="Segoe UI" panose="020B0502040204020203" pitchFamily="34" charset="0"/>
                    </a:rPr>
                    <a:t>28%</a:t>
                  </a:r>
                </a:p>
              </p:txBody>
            </p:sp>
            <p:sp>
              <p:nvSpPr>
                <p:cNvPr id="93" name="TextBox 92">
                  <a:extLst>
                    <a:ext uri="{FF2B5EF4-FFF2-40B4-BE49-F238E27FC236}">
                      <a16:creationId xmlns:a16="http://schemas.microsoft.com/office/drawing/2014/main" id="{C6FEF9A2-3081-4F9C-8DD5-17C2C7BFA7C9}"/>
                    </a:ext>
                  </a:extLst>
                </p:cNvPr>
                <p:cNvSpPr txBox="1"/>
                <p:nvPr/>
              </p:nvSpPr>
              <p:spPr>
                <a:xfrm>
                  <a:off x="9354716" y="4505047"/>
                  <a:ext cx="1575041" cy="506820"/>
                </a:xfrm>
                <a:prstGeom prst="rect">
                  <a:avLst/>
                </a:prstGeom>
                <a:noFill/>
              </p:spPr>
              <p:txBody>
                <a:bodyPr wrap="square" rtlCol="0">
                  <a:spAutoFit/>
                </a:bodyPr>
                <a:lstStyle/>
                <a:p>
                  <a:pPr algn="r"/>
                  <a:r>
                    <a:rPr lang="en-CA" sz="2400" b="1" dirty="0">
                      <a:solidFill>
                        <a:schemeClr val="accent5">
                          <a:lumMod val="60000"/>
                          <a:lumOff val="40000"/>
                        </a:schemeClr>
                      </a:solidFill>
                      <a:latin typeface="Segoe UI" panose="020B0502040204020203" pitchFamily="34" charset="0"/>
                      <a:cs typeface="Segoe UI" panose="020B0502040204020203" pitchFamily="34" charset="0"/>
                    </a:rPr>
                    <a:t>Radio</a:t>
                  </a:r>
                </a:p>
              </p:txBody>
            </p:sp>
          </p:grpSp>
          <p:grpSp>
            <p:nvGrpSpPr>
              <p:cNvPr id="63" name="Group 62">
                <a:extLst>
                  <a:ext uri="{FF2B5EF4-FFF2-40B4-BE49-F238E27FC236}">
                    <a16:creationId xmlns:a16="http://schemas.microsoft.com/office/drawing/2014/main" id="{3D75E2EC-88EB-7D59-B695-A10FE61A7D05}"/>
                  </a:ext>
                </a:extLst>
              </p:cNvPr>
              <p:cNvGrpSpPr/>
              <p:nvPr/>
            </p:nvGrpSpPr>
            <p:grpSpPr>
              <a:xfrm>
                <a:off x="1840163" y="2199804"/>
                <a:ext cx="1696743" cy="1384685"/>
                <a:chOff x="104151" y="2199804"/>
                <a:chExt cx="1696743" cy="1384685"/>
              </a:xfrm>
            </p:grpSpPr>
            <p:sp>
              <p:nvSpPr>
                <p:cNvPr id="88" name="TextBox 87">
                  <a:extLst>
                    <a:ext uri="{FF2B5EF4-FFF2-40B4-BE49-F238E27FC236}">
                      <a16:creationId xmlns:a16="http://schemas.microsoft.com/office/drawing/2014/main" id="{ACA33EF6-7D82-A16F-CB3B-F7DAB59EDC2A}"/>
                    </a:ext>
                  </a:extLst>
                </p:cNvPr>
                <p:cNvSpPr txBox="1"/>
                <p:nvPr/>
              </p:nvSpPr>
              <p:spPr>
                <a:xfrm>
                  <a:off x="949031" y="2433568"/>
                  <a:ext cx="771140" cy="439245"/>
                </a:xfrm>
                <a:prstGeom prst="rect">
                  <a:avLst/>
                </a:prstGeom>
                <a:noFill/>
              </p:spPr>
              <p:txBody>
                <a:bodyPr wrap="none" rtlCol="0">
                  <a:spAutoFit/>
                </a:bodyPr>
                <a:lstStyle/>
                <a:p>
                  <a:r>
                    <a:rPr lang="en-CA" sz="2000" b="1">
                      <a:solidFill>
                        <a:schemeClr val="bg1"/>
                      </a:solidFill>
                      <a:latin typeface="Segoe UI" panose="020B0502040204020203" pitchFamily="34" charset="0"/>
                      <a:cs typeface="Segoe UI" panose="020B0502040204020203" pitchFamily="34" charset="0"/>
                    </a:rPr>
                    <a:t>59%</a:t>
                  </a:r>
                </a:p>
              </p:txBody>
            </p:sp>
            <p:sp>
              <p:nvSpPr>
                <p:cNvPr id="89" name="TextBox 88">
                  <a:extLst>
                    <a:ext uri="{FF2B5EF4-FFF2-40B4-BE49-F238E27FC236}">
                      <a16:creationId xmlns:a16="http://schemas.microsoft.com/office/drawing/2014/main" id="{3C78DBD4-6EFC-A53C-3F18-B8196F264D02}"/>
                    </a:ext>
                  </a:extLst>
                </p:cNvPr>
                <p:cNvSpPr txBox="1"/>
                <p:nvPr/>
              </p:nvSpPr>
              <p:spPr>
                <a:xfrm>
                  <a:off x="225853" y="2874941"/>
                  <a:ext cx="1575041" cy="709548"/>
                </a:xfrm>
                <a:prstGeom prst="rect">
                  <a:avLst/>
                </a:prstGeom>
                <a:noFill/>
              </p:spPr>
              <p:txBody>
                <a:bodyPr wrap="square" rtlCol="0">
                  <a:spAutoFit/>
                </a:bodyPr>
                <a:lstStyle/>
                <a:p>
                  <a:pPr algn="r"/>
                  <a:r>
                    <a:rPr lang="en-CA">
                      <a:solidFill>
                        <a:schemeClr val="bg1"/>
                      </a:solidFill>
                      <a:latin typeface="Segoe UI" panose="020B0502040204020203" pitchFamily="34" charset="0"/>
                      <a:cs typeface="Segoe UI" panose="020B0502040204020203" pitchFamily="34" charset="0"/>
                    </a:rPr>
                    <a:t>Web Browsing</a:t>
                  </a:r>
                </a:p>
              </p:txBody>
            </p:sp>
            <p:pic>
              <p:nvPicPr>
                <p:cNvPr id="90" name="Graphic 89" descr="Web design with solid fill">
                  <a:extLst>
                    <a:ext uri="{FF2B5EF4-FFF2-40B4-BE49-F238E27FC236}">
                      <a16:creationId xmlns:a16="http://schemas.microsoft.com/office/drawing/2014/main" id="{3BA4CC0E-D92D-232B-17EA-B478FC61C62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4151" y="2199804"/>
                  <a:ext cx="914400" cy="914400"/>
                </a:xfrm>
                <a:prstGeom prst="rect">
                  <a:avLst/>
                </a:prstGeom>
              </p:spPr>
            </p:pic>
          </p:grpSp>
          <p:grpSp>
            <p:nvGrpSpPr>
              <p:cNvPr id="64" name="Group 63">
                <a:extLst>
                  <a:ext uri="{FF2B5EF4-FFF2-40B4-BE49-F238E27FC236}">
                    <a16:creationId xmlns:a16="http://schemas.microsoft.com/office/drawing/2014/main" id="{9F7124F4-4AD2-E0E4-A491-9441E823CC4F}"/>
                  </a:ext>
                </a:extLst>
              </p:cNvPr>
              <p:cNvGrpSpPr/>
              <p:nvPr/>
            </p:nvGrpSpPr>
            <p:grpSpPr>
              <a:xfrm>
                <a:off x="3929608" y="2279279"/>
                <a:ext cx="1795691" cy="1358360"/>
                <a:chOff x="2342070" y="2240817"/>
                <a:chExt cx="1795691" cy="1358360"/>
              </a:xfrm>
            </p:grpSpPr>
            <p:sp>
              <p:nvSpPr>
                <p:cNvPr id="85" name="TextBox 84">
                  <a:extLst>
                    <a:ext uri="{FF2B5EF4-FFF2-40B4-BE49-F238E27FC236}">
                      <a16:creationId xmlns:a16="http://schemas.microsoft.com/office/drawing/2014/main" id="{40B5318C-3DFA-B9A7-9ED6-07344781AFDF}"/>
                    </a:ext>
                  </a:extLst>
                </p:cNvPr>
                <p:cNvSpPr txBox="1"/>
                <p:nvPr/>
              </p:nvSpPr>
              <p:spPr>
                <a:xfrm>
                  <a:off x="3220288" y="2411190"/>
                  <a:ext cx="771141" cy="439244"/>
                </a:xfrm>
                <a:prstGeom prst="rect">
                  <a:avLst/>
                </a:prstGeom>
                <a:noFill/>
              </p:spPr>
              <p:txBody>
                <a:bodyPr wrap="none" rtlCol="0">
                  <a:spAutoFit/>
                </a:bodyPr>
                <a:lstStyle/>
                <a:p>
                  <a:r>
                    <a:rPr lang="en-CA" sz="2000" b="1" dirty="0">
                      <a:solidFill>
                        <a:schemeClr val="bg1"/>
                      </a:solidFill>
                      <a:latin typeface="Segoe UI" panose="020B0502040204020203" pitchFamily="34" charset="0"/>
                      <a:cs typeface="Segoe UI" panose="020B0502040204020203" pitchFamily="34" charset="0"/>
                    </a:rPr>
                    <a:t>58%</a:t>
                  </a:r>
                </a:p>
              </p:txBody>
            </p:sp>
            <p:sp>
              <p:nvSpPr>
                <p:cNvPr id="86" name="TextBox 85">
                  <a:extLst>
                    <a:ext uri="{FF2B5EF4-FFF2-40B4-BE49-F238E27FC236}">
                      <a16:creationId xmlns:a16="http://schemas.microsoft.com/office/drawing/2014/main" id="{8ABF7A9B-3DCC-3108-53F5-B13B1B77791D}"/>
                    </a:ext>
                  </a:extLst>
                </p:cNvPr>
                <p:cNvSpPr txBox="1"/>
                <p:nvPr/>
              </p:nvSpPr>
              <p:spPr>
                <a:xfrm>
                  <a:off x="2655972" y="2889629"/>
                  <a:ext cx="1481789" cy="709548"/>
                </a:xfrm>
                <a:prstGeom prst="rect">
                  <a:avLst/>
                </a:prstGeom>
                <a:noFill/>
              </p:spPr>
              <p:txBody>
                <a:bodyPr wrap="square" rtlCol="0">
                  <a:spAutoFit/>
                </a:bodyPr>
                <a:lstStyle/>
                <a:p>
                  <a:pPr algn="r"/>
                  <a:r>
                    <a:rPr lang="en-CA">
                      <a:solidFill>
                        <a:schemeClr val="bg1"/>
                      </a:solidFill>
                      <a:latin typeface="Segoe UI" panose="020B0502040204020203" pitchFamily="34" charset="0"/>
                      <a:cs typeface="Segoe UI" panose="020B0502040204020203" pitchFamily="34" charset="0"/>
                    </a:rPr>
                    <a:t>Social  Media</a:t>
                  </a:r>
                </a:p>
              </p:txBody>
            </p:sp>
            <p:pic>
              <p:nvPicPr>
                <p:cNvPr id="87" name="Graphic 86" descr="Online Network with solid fill">
                  <a:extLst>
                    <a:ext uri="{FF2B5EF4-FFF2-40B4-BE49-F238E27FC236}">
                      <a16:creationId xmlns:a16="http://schemas.microsoft.com/office/drawing/2014/main" id="{70E5536E-7DB2-46D8-3B22-94FE3240D3D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342070" y="2240817"/>
                  <a:ext cx="914400" cy="914400"/>
                </a:xfrm>
                <a:prstGeom prst="rect">
                  <a:avLst/>
                </a:prstGeom>
              </p:spPr>
            </p:pic>
          </p:grpSp>
          <p:grpSp>
            <p:nvGrpSpPr>
              <p:cNvPr id="65" name="Group 64">
                <a:extLst>
                  <a:ext uri="{FF2B5EF4-FFF2-40B4-BE49-F238E27FC236}">
                    <a16:creationId xmlns:a16="http://schemas.microsoft.com/office/drawing/2014/main" id="{E089A4EC-4F68-D20E-463A-989097A8D4D0}"/>
                  </a:ext>
                </a:extLst>
              </p:cNvPr>
              <p:cNvGrpSpPr/>
              <p:nvPr/>
            </p:nvGrpSpPr>
            <p:grpSpPr>
              <a:xfrm>
                <a:off x="6068028" y="2150905"/>
                <a:ext cx="1726242" cy="1524277"/>
                <a:chOff x="4140958" y="2150905"/>
                <a:chExt cx="1726242" cy="1524277"/>
              </a:xfrm>
            </p:grpSpPr>
            <p:sp>
              <p:nvSpPr>
                <p:cNvPr id="82" name="TextBox 81">
                  <a:extLst>
                    <a:ext uri="{FF2B5EF4-FFF2-40B4-BE49-F238E27FC236}">
                      <a16:creationId xmlns:a16="http://schemas.microsoft.com/office/drawing/2014/main" id="{04A32618-7CF7-C7D3-BA05-6DB74FD936F1}"/>
                    </a:ext>
                  </a:extLst>
                </p:cNvPr>
                <p:cNvSpPr txBox="1"/>
                <p:nvPr/>
              </p:nvSpPr>
              <p:spPr>
                <a:xfrm>
                  <a:off x="4964554" y="2442461"/>
                  <a:ext cx="771141" cy="439244"/>
                </a:xfrm>
                <a:prstGeom prst="rect">
                  <a:avLst/>
                </a:prstGeom>
                <a:noFill/>
              </p:spPr>
              <p:txBody>
                <a:bodyPr wrap="none" rtlCol="0">
                  <a:spAutoFit/>
                </a:bodyPr>
                <a:lstStyle/>
                <a:p>
                  <a:r>
                    <a:rPr lang="en-CA" sz="2000" b="1" dirty="0">
                      <a:solidFill>
                        <a:schemeClr val="bg1"/>
                      </a:solidFill>
                      <a:latin typeface="Segoe UI" panose="020B0502040204020203" pitchFamily="34" charset="0"/>
                      <a:cs typeface="Segoe UI" panose="020B0502040204020203" pitchFamily="34" charset="0"/>
                    </a:rPr>
                    <a:t>55%</a:t>
                  </a:r>
                </a:p>
              </p:txBody>
            </p:sp>
            <p:sp>
              <p:nvSpPr>
                <p:cNvPr id="83" name="TextBox 82">
                  <a:extLst>
                    <a:ext uri="{FF2B5EF4-FFF2-40B4-BE49-F238E27FC236}">
                      <a16:creationId xmlns:a16="http://schemas.microsoft.com/office/drawing/2014/main" id="{BDAF88F4-49CB-CFB2-09AF-03DA9F9634A3}"/>
                    </a:ext>
                  </a:extLst>
                </p:cNvPr>
                <p:cNvSpPr txBox="1"/>
                <p:nvPr/>
              </p:nvSpPr>
              <p:spPr>
                <a:xfrm>
                  <a:off x="4150828" y="2965634"/>
                  <a:ext cx="1716372" cy="709548"/>
                </a:xfrm>
                <a:prstGeom prst="rect">
                  <a:avLst/>
                </a:prstGeom>
                <a:noFill/>
              </p:spPr>
              <p:txBody>
                <a:bodyPr wrap="square" rtlCol="0">
                  <a:spAutoFit/>
                </a:bodyPr>
                <a:lstStyle/>
                <a:p>
                  <a:pPr algn="r"/>
                  <a:r>
                    <a:rPr lang="en-CA">
                      <a:solidFill>
                        <a:schemeClr val="bg1"/>
                      </a:solidFill>
                      <a:latin typeface="Segoe UI" panose="020B0502040204020203" pitchFamily="34" charset="0"/>
                      <a:cs typeface="Segoe UI" panose="020B0502040204020203" pitchFamily="34" charset="0"/>
                    </a:rPr>
                    <a:t>Streaming Video</a:t>
                  </a:r>
                </a:p>
              </p:txBody>
            </p:sp>
            <p:pic>
              <p:nvPicPr>
                <p:cNvPr id="84" name="Graphic 83" descr="Stream with solid fill">
                  <a:extLst>
                    <a:ext uri="{FF2B5EF4-FFF2-40B4-BE49-F238E27FC236}">
                      <a16:creationId xmlns:a16="http://schemas.microsoft.com/office/drawing/2014/main" id="{44193FA2-DEA0-E63A-DC16-3565558ACF1E}"/>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140958" y="2150905"/>
                  <a:ext cx="1009814" cy="1009812"/>
                </a:xfrm>
                <a:prstGeom prst="rect">
                  <a:avLst/>
                </a:prstGeom>
              </p:spPr>
            </p:pic>
          </p:grpSp>
          <p:grpSp>
            <p:nvGrpSpPr>
              <p:cNvPr id="66" name="Group 65">
                <a:extLst>
                  <a:ext uri="{FF2B5EF4-FFF2-40B4-BE49-F238E27FC236}">
                    <a16:creationId xmlns:a16="http://schemas.microsoft.com/office/drawing/2014/main" id="{1D52C2DC-5524-881C-E327-FB4561994231}"/>
                  </a:ext>
                </a:extLst>
              </p:cNvPr>
              <p:cNvGrpSpPr/>
              <p:nvPr/>
            </p:nvGrpSpPr>
            <p:grpSpPr>
              <a:xfrm>
                <a:off x="8115561" y="2246317"/>
                <a:ext cx="1854762" cy="1255225"/>
                <a:chOff x="6099460" y="2242943"/>
                <a:chExt cx="1854762" cy="1255225"/>
              </a:xfrm>
            </p:grpSpPr>
            <p:sp>
              <p:nvSpPr>
                <p:cNvPr id="79" name="TextBox 78">
                  <a:extLst>
                    <a:ext uri="{FF2B5EF4-FFF2-40B4-BE49-F238E27FC236}">
                      <a16:creationId xmlns:a16="http://schemas.microsoft.com/office/drawing/2014/main" id="{D55FC3B6-4A78-1A4B-A2A8-B83548440D51}"/>
                    </a:ext>
                  </a:extLst>
                </p:cNvPr>
                <p:cNvSpPr txBox="1"/>
                <p:nvPr/>
              </p:nvSpPr>
              <p:spPr>
                <a:xfrm>
                  <a:off x="7096183" y="2427638"/>
                  <a:ext cx="771141" cy="439244"/>
                </a:xfrm>
                <a:prstGeom prst="rect">
                  <a:avLst/>
                </a:prstGeom>
                <a:noFill/>
              </p:spPr>
              <p:txBody>
                <a:bodyPr wrap="none" rtlCol="0">
                  <a:spAutoFit/>
                </a:bodyPr>
                <a:lstStyle/>
                <a:p>
                  <a:r>
                    <a:rPr lang="en-CA" sz="2000" b="1" dirty="0">
                      <a:solidFill>
                        <a:schemeClr val="bg1"/>
                      </a:solidFill>
                      <a:latin typeface="Segoe UI" panose="020B0502040204020203" pitchFamily="34" charset="0"/>
                      <a:cs typeface="Segoe UI" panose="020B0502040204020203" pitchFamily="34" charset="0"/>
                    </a:rPr>
                    <a:t>50%</a:t>
                  </a:r>
                </a:p>
              </p:txBody>
            </p:sp>
            <p:sp>
              <p:nvSpPr>
                <p:cNvPr id="80" name="TextBox 79">
                  <a:extLst>
                    <a:ext uri="{FF2B5EF4-FFF2-40B4-BE49-F238E27FC236}">
                      <a16:creationId xmlns:a16="http://schemas.microsoft.com/office/drawing/2014/main" id="{E23B2BA5-D0D0-2C4A-BF25-99D11F73FF6A}"/>
                    </a:ext>
                  </a:extLst>
                </p:cNvPr>
                <p:cNvSpPr txBox="1"/>
                <p:nvPr/>
              </p:nvSpPr>
              <p:spPr>
                <a:xfrm>
                  <a:off x="6099460" y="3092712"/>
                  <a:ext cx="1854762" cy="405456"/>
                </a:xfrm>
                <a:prstGeom prst="rect">
                  <a:avLst/>
                </a:prstGeom>
                <a:noFill/>
              </p:spPr>
              <p:txBody>
                <a:bodyPr wrap="square" rtlCol="0">
                  <a:spAutoFit/>
                </a:bodyPr>
                <a:lstStyle/>
                <a:p>
                  <a:pPr algn="r"/>
                  <a:r>
                    <a:rPr lang="en-CA">
                      <a:solidFill>
                        <a:schemeClr val="bg1"/>
                      </a:solidFill>
                      <a:latin typeface="Segoe UI" panose="020B0502040204020203" pitchFamily="34" charset="0"/>
                      <a:cs typeface="Segoe UI" panose="020B0502040204020203" pitchFamily="34" charset="0"/>
                    </a:rPr>
                    <a:t>Television</a:t>
                  </a:r>
                </a:p>
              </p:txBody>
            </p:sp>
            <p:pic>
              <p:nvPicPr>
                <p:cNvPr id="81" name="Graphic 80" descr="Television with solid fill">
                  <a:extLst>
                    <a:ext uri="{FF2B5EF4-FFF2-40B4-BE49-F238E27FC236}">
                      <a16:creationId xmlns:a16="http://schemas.microsoft.com/office/drawing/2014/main" id="{4A457FA4-C709-90EC-871B-4788F09A0A13}"/>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356130" y="2242943"/>
                  <a:ext cx="788892" cy="788892"/>
                </a:xfrm>
                <a:prstGeom prst="rect">
                  <a:avLst/>
                </a:prstGeom>
              </p:spPr>
            </p:pic>
          </p:grpSp>
          <p:grpSp>
            <p:nvGrpSpPr>
              <p:cNvPr id="67" name="Group 66">
                <a:extLst>
                  <a:ext uri="{FF2B5EF4-FFF2-40B4-BE49-F238E27FC236}">
                    <a16:creationId xmlns:a16="http://schemas.microsoft.com/office/drawing/2014/main" id="{2A299F21-F86D-37F9-C57A-E646C79C9243}"/>
                  </a:ext>
                </a:extLst>
              </p:cNvPr>
              <p:cNvGrpSpPr/>
              <p:nvPr/>
            </p:nvGrpSpPr>
            <p:grpSpPr>
              <a:xfrm>
                <a:off x="1774889" y="4043331"/>
                <a:ext cx="1775465" cy="1371628"/>
                <a:chOff x="97326" y="3783265"/>
                <a:chExt cx="1775465" cy="1371628"/>
              </a:xfrm>
            </p:grpSpPr>
            <p:sp>
              <p:nvSpPr>
                <p:cNvPr id="76" name="TextBox 75">
                  <a:extLst>
                    <a:ext uri="{FF2B5EF4-FFF2-40B4-BE49-F238E27FC236}">
                      <a16:creationId xmlns:a16="http://schemas.microsoft.com/office/drawing/2014/main" id="{E9FE0733-17F3-9038-1208-165E83E94BD0}"/>
                    </a:ext>
                  </a:extLst>
                </p:cNvPr>
                <p:cNvSpPr txBox="1"/>
                <p:nvPr/>
              </p:nvSpPr>
              <p:spPr>
                <a:xfrm>
                  <a:off x="1016087" y="3987559"/>
                  <a:ext cx="771141" cy="439244"/>
                </a:xfrm>
                <a:prstGeom prst="rect">
                  <a:avLst/>
                </a:prstGeom>
                <a:noFill/>
              </p:spPr>
              <p:txBody>
                <a:bodyPr wrap="none" rtlCol="0">
                  <a:spAutoFit/>
                </a:bodyPr>
                <a:lstStyle/>
                <a:p>
                  <a:r>
                    <a:rPr lang="en-CA" sz="2000" b="1">
                      <a:solidFill>
                        <a:schemeClr val="bg1"/>
                      </a:solidFill>
                      <a:latin typeface="Segoe UI" panose="020B0502040204020203" pitchFamily="34" charset="0"/>
                      <a:cs typeface="Segoe UI" panose="020B0502040204020203" pitchFamily="34" charset="0"/>
                    </a:rPr>
                    <a:t>47%</a:t>
                  </a:r>
                </a:p>
              </p:txBody>
            </p:sp>
            <p:sp>
              <p:nvSpPr>
                <p:cNvPr id="77" name="TextBox 76">
                  <a:extLst>
                    <a:ext uri="{FF2B5EF4-FFF2-40B4-BE49-F238E27FC236}">
                      <a16:creationId xmlns:a16="http://schemas.microsoft.com/office/drawing/2014/main" id="{5C8D9C8B-3C87-469D-7D99-F6FB9E8CBBCC}"/>
                    </a:ext>
                  </a:extLst>
                </p:cNvPr>
                <p:cNvSpPr txBox="1"/>
                <p:nvPr/>
              </p:nvSpPr>
              <p:spPr>
                <a:xfrm>
                  <a:off x="97326" y="4749437"/>
                  <a:ext cx="1775465" cy="405456"/>
                </a:xfrm>
                <a:prstGeom prst="rect">
                  <a:avLst/>
                </a:prstGeom>
                <a:noFill/>
              </p:spPr>
              <p:txBody>
                <a:bodyPr wrap="square" rtlCol="0">
                  <a:spAutoFit/>
                </a:bodyPr>
                <a:lstStyle/>
                <a:p>
                  <a:pPr algn="r"/>
                  <a:r>
                    <a:rPr lang="en-CA">
                      <a:solidFill>
                        <a:schemeClr val="bg1"/>
                      </a:solidFill>
                      <a:latin typeface="Segoe UI" panose="020B0502040204020203" pitchFamily="34" charset="0"/>
                      <a:cs typeface="Segoe UI" panose="020B0502040204020203" pitchFamily="34" charset="0"/>
                    </a:rPr>
                    <a:t>Newspapers</a:t>
                  </a:r>
                </a:p>
              </p:txBody>
            </p:sp>
            <p:pic>
              <p:nvPicPr>
                <p:cNvPr id="78" name="Graphic 77" descr="Newspaper with solid fill">
                  <a:extLst>
                    <a:ext uri="{FF2B5EF4-FFF2-40B4-BE49-F238E27FC236}">
                      <a16:creationId xmlns:a16="http://schemas.microsoft.com/office/drawing/2014/main" id="{4357B2C6-3667-57ED-C4C8-C971FF0FB974}"/>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97522" y="3783265"/>
                  <a:ext cx="914400" cy="914400"/>
                </a:xfrm>
                <a:prstGeom prst="rect">
                  <a:avLst/>
                </a:prstGeom>
              </p:spPr>
            </p:pic>
          </p:grpSp>
          <p:grpSp>
            <p:nvGrpSpPr>
              <p:cNvPr id="68" name="Group 67">
                <a:extLst>
                  <a:ext uri="{FF2B5EF4-FFF2-40B4-BE49-F238E27FC236}">
                    <a16:creationId xmlns:a16="http://schemas.microsoft.com/office/drawing/2014/main" id="{3022DCD9-2401-44BE-0F18-FEA83C0B5C2F}"/>
                  </a:ext>
                </a:extLst>
              </p:cNvPr>
              <p:cNvGrpSpPr/>
              <p:nvPr/>
            </p:nvGrpSpPr>
            <p:grpSpPr>
              <a:xfrm>
                <a:off x="6152818" y="4063047"/>
                <a:ext cx="1575038" cy="1308881"/>
                <a:chOff x="4680082" y="3761403"/>
                <a:chExt cx="1575038" cy="1308881"/>
              </a:xfrm>
            </p:grpSpPr>
            <p:sp>
              <p:nvSpPr>
                <p:cNvPr id="73" name="TextBox 72">
                  <a:extLst>
                    <a:ext uri="{FF2B5EF4-FFF2-40B4-BE49-F238E27FC236}">
                      <a16:creationId xmlns:a16="http://schemas.microsoft.com/office/drawing/2014/main" id="{381ABABA-1BD5-2F8B-ED2C-19BD839E4BDB}"/>
                    </a:ext>
                  </a:extLst>
                </p:cNvPr>
                <p:cNvSpPr txBox="1"/>
                <p:nvPr/>
              </p:nvSpPr>
              <p:spPr>
                <a:xfrm>
                  <a:off x="5456662" y="3909310"/>
                  <a:ext cx="771141" cy="439245"/>
                </a:xfrm>
                <a:prstGeom prst="rect">
                  <a:avLst/>
                </a:prstGeom>
                <a:noFill/>
              </p:spPr>
              <p:txBody>
                <a:bodyPr wrap="none" rtlCol="0">
                  <a:spAutoFit/>
                </a:bodyPr>
                <a:lstStyle/>
                <a:p>
                  <a:r>
                    <a:rPr lang="en-CA" sz="2000" b="1">
                      <a:solidFill>
                        <a:schemeClr val="bg1"/>
                      </a:solidFill>
                      <a:latin typeface="Segoe UI" panose="020B0502040204020203" pitchFamily="34" charset="0"/>
                      <a:cs typeface="Segoe UI" panose="020B0502040204020203" pitchFamily="34" charset="0"/>
                    </a:rPr>
                    <a:t>42%</a:t>
                  </a:r>
                </a:p>
              </p:txBody>
            </p:sp>
            <p:sp>
              <p:nvSpPr>
                <p:cNvPr id="74" name="TextBox 73">
                  <a:extLst>
                    <a:ext uri="{FF2B5EF4-FFF2-40B4-BE49-F238E27FC236}">
                      <a16:creationId xmlns:a16="http://schemas.microsoft.com/office/drawing/2014/main" id="{7E95099F-A19D-F54A-FB26-AD7FFF358723}"/>
                    </a:ext>
                  </a:extLst>
                </p:cNvPr>
                <p:cNvSpPr txBox="1"/>
                <p:nvPr/>
              </p:nvSpPr>
              <p:spPr>
                <a:xfrm>
                  <a:off x="4680082" y="4664828"/>
                  <a:ext cx="1575038" cy="405456"/>
                </a:xfrm>
                <a:prstGeom prst="rect">
                  <a:avLst/>
                </a:prstGeom>
                <a:noFill/>
              </p:spPr>
              <p:txBody>
                <a:bodyPr wrap="square" rtlCol="0">
                  <a:spAutoFit/>
                </a:bodyPr>
                <a:lstStyle/>
                <a:p>
                  <a:pPr algn="r"/>
                  <a:r>
                    <a:rPr lang="en-US">
                      <a:solidFill>
                        <a:schemeClr val="bg1"/>
                      </a:solidFill>
                      <a:latin typeface="Segoe UI" panose="020B0502040204020203" pitchFamily="34" charset="0"/>
                      <a:cs typeface="Segoe UI" panose="020B0502040204020203" pitchFamily="34" charset="0"/>
                    </a:rPr>
                    <a:t>Magazines</a:t>
                  </a:r>
                  <a:endParaRPr lang="en-CA">
                    <a:solidFill>
                      <a:schemeClr val="bg1"/>
                    </a:solidFill>
                    <a:latin typeface="Segoe UI" panose="020B0502040204020203" pitchFamily="34" charset="0"/>
                    <a:cs typeface="Segoe UI" panose="020B0502040204020203" pitchFamily="34" charset="0"/>
                  </a:endParaRPr>
                </a:p>
              </p:txBody>
            </p:sp>
            <p:pic>
              <p:nvPicPr>
                <p:cNvPr id="75" name="Graphic 74" descr="Open book with solid fill">
                  <a:extLst>
                    <a:ext uri="{FF2B5EF4-FFF2-40B4-BE49-F238E27FC236}">
                      <a16:creationId xmlns:a16="http://schemas.microsoft.com/office/drawing/2014/main" id="{D2633797-76D5-2DD6-1130-82A782F00B7C}"/>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4729287" y="3761403"/>
                  <a:ext cx="804557" cy="804555"/>
                </a:xfrm>
                <a:prstGeom prst="rect">
                  <a:avLst/>
                </a:prstGeom>
              </p:spPr>
            </p:pic>
          </p:grpSp>
          <p:grpSp>
            <p:nvGrpSpPr>
              <p:cNvPr id="69" name="Group 68">
                <a:extLst>
                  <a:ext uri="{FF2B5EF4-FFF2-40B4-BE49-F238E27FC236}">
                    <a16:creationId xmlns:a16="http://schemas.microsoft.com/office/drawing/2014/main" id="{DA25B4E0-81FC-19F0-3D9C-469B886E1F5F}"/>
                  </a:ext>
                </a:extLst>
              </p:cNvPr>
              <p:cNvGrpSpPr/>
              <p:nvPr/>
            </p:nvGrpSpPr>
            <p:grpSpPr>
              <a:xfrm>
                <a:off x="3934313" y="4053318"/>
                <a:ext cx="1854762" cy="1392872"/>
                <a:chOff x="7028560" y="3761768"/>
                <a:chExt cx="1854762" cy="1392872"/>
              </a:xfrm>
            </p:grpSpPr>
            <p:sp>
              <p:nvSpPr>
                <p:cNvPr id="70" name="TextBox 69">
                  <a:extLst>
                    <a:ext uri="{FF2B5EF4-FFF2-40B4-BE49-F238E27FC236}">
                      <a16:creationId xmlns:a16="http://schemas.microsoft.com/office/drawing/2014/main" id="{82A3D419-B77B-5BC0-7C47-7E62D2F6A8A7}"/>
                    </a:ext>
                  </a:extLst>
                </p:cNvPr>
                <p:cNvSpPr txBox="1"/>
                <p:nvPr/>
              </p:nvSpPr>
              <p:spPr>
                <a:xfrm>
                  <a:off x="7899044" y="3924249"/>
                  <a:ext cx="771141" cy="439245"/>
                </a:xfrm>
                <a:prstGeom prst="rect">
                  <a:avLst/>
                </a:prstGeom>
                <a:noFill/>
              </p:spPr>
              <p:txBody>
                <a:bodyPr wrap="none" rtlCol="0">
                  <a:spAutoFit/>
                </a:bodyPr>
                <a:lstStyle/>
                <a:p>
                  <a:r>
                    <a:rPr lang="en-CA" sz="2000" b="1" dirty="0">
                      <a:solidFill>
                        <a:schemeClr val="bg1"/>
                      </a:solidFill>
                      <a:latin typeface="Segoe UI" panose="020B0502040204020203" pitchFamily="34" charset="0"/>
                      <a:cs typeface="Segoe UI" panose="020B0502040204020203" pitchFamily="34" charset="0"/>
                    </a:rPr>
                    <a:t>41%</a:t>
                  </a:r>
                </a:p>
              </p:txBody>
            </p:sp>
            <p:sp>
              <p:nvSpPr>
                <p:cNvPr id="71" name="TextBox 70">
                  <a:extLst>
                    <a:ext uri="{FF2B5EF4-FFF2-40B4-BE49-F238E27FC236}">
                      <a16:creationId xmlns:a16="http://schemas.microsoft.com/office/drawing/2014/main" id="{546B7BDC-A802-417B-0FE2-116B55E44224}"/>
                    </a:ext>
                  </a:extLst>
                </p:cNvPr>
                <p:cNvSpPr txBox="1"/>
                <p:nvPr/>
              </p:nvSpPr>
              <p:spPr>
                <a:xfrm>
                  <a:off x="7028560" y="4512669"/>
                  <a:ext cx="1854762" cy="641971"/>
                </a:xfrm>
                <a:prstGeom prst="rect">
                  <a:avLst/>
                </a:prstGeom>
                <a:noFill/>
              </p:spPr>
              <p:txBody>
                <a:bodyPr wrap="square" rtlCol="0">
                  <a:spAutoFit/>
                </a:bodyPr>
                <a:lstStyle/>
                <a:p>
                  <a:pPr algn="r"/>
                  <a:r>
                    <a:rPr lang="en-CA" sz="1600">
                      <a:solidFill>
                        <a:schemeClr val="bg1"/>
                      </a:solidFill>
                      <a:latin typeface="Segoe UI" panose="020B0502040204020203" pitchFamily="34" charset="0"/>
                      <a:cs typeface="Segoe UI" panose="020B0502040204020203" pitchFamily="34" charset="0"/>
                    </a:rPr>
                    <a:t>Community</a:t>
                  </a:r>
                </a:p>
                <a:p>
                  <a:pPr algn="r"/>
                  <a:r>
                    <a:rPr lang="en-CA" sz="1600">
                      <a:solidFill>
                        <a:schemeClr val="bg1"/>
                      </a:solidFill>
                      <a:latin typeface="Segoe UI" panose="020B0502040204020203" pitchFamily="34" charset="0"/>
                      <a:cs typeface="Segoe UI" panose="020B0502040204020203" pitchFamily="34" charset="0"/>
                    </a:rPr>
                    <a:t>Newspapers</a:t>
                  </a:r>
                </a:p>
              </p:txBody>
            </p:sp>
            <p:pic>
              <p:nvPicPr>
                <p:cNvPr id="72" name="Graphic 71" descr="Newspaper with solid fill">
                  <a:extLst>
                    <a:ext uri="{FF2B5EF4-FFF2-40B4-BE49-F238E27FC236}">
                      <a16:creationId xmlns:a16="http://schemas.microsoft.com/office/drawing/2014/main" id="{CF393220-0975-2890-0049-497E3F25FA4B}"/>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084806" y="3761768"/>
                  <a:ext cx="868295" cy="868293"/>
                </a:xfrm>
                <a:prstGeom prst="rect">
                  <a:avLst/>
                </a:prstGeom>
              </p:spPr>
            </p:pic>
          </p:grpSp>
        </p:grpSp>
      </p:grpSp>
      <p:pic>
        <p:nvPicPr>
          <p:cNvPr id="110" name="Picture 109" descr="A blue letters on a black background&#10;&#10;AI-generated content may be incorrect.">
            <a:extLst>
              <a:ext uri="{FF2B5EF4-FFF2-40B4-BE49-F238E27FC236}">
                <a16:creationId xmlns:a16="http://schemas.microsoft.com/office/drawing/2014/main" id="{048412DB-574C-B6AD-0BF5-1D2CC8C28248}"/>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0853249" y="6296297"/>
            <a:ext cx="1247567" cy="530868"/>
          </a:xfrm>
          <a:prstGeom prst="rect">
            <a:avLst/>
          </a:prstGeom>
        </p:spPr>
      </p:pic>
    </p:spTree>
    <p:extLst>
      <p:ext uri="{BB962C8B-B14F-4D97-AF65-F5344CB8AC3E}">
        <p14:creationId xmlns:p14="http://schemas.microsoft.com/office/powerpoint/2010/main" val="12005508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Woman with smartphone and headphones">
            <a:extLst>
              <a:ext uri="{FF2B5EF4-FFF2-40B4-BE49-F238E27FC236}">
                <a16:creationId xmlns:a16="http://schemas.microsoft.com/office/drawing/2014/main" id="{9ED6AA2E-5959-D6FF-9F2F-F25E1369492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 y="0"/>
            <a:ext cx="12187686" cy="6300399"/>
          </a:xfrm>
          <a:prstGeom prst="rect">
            <a:avLst/>
          </a:prstGeom>
        </p:spPr>
      </p:pic>
      <p:sp>
        <p:nvSpPr>
          <p:cNvPr id="3" name="Rectangle 2">
            <a:extLst>
              <a:ext uri="{FF2B5EF4-FFF2-40B4-BE49-F238E27FC236}">
                <a16:creationId xmlns:a16="http://schemas.microsoft.com/office/drawing/2014/main" id="{D62FF51D-581A-A7D1-0631-D3F03747CD4C}"/>
              </a:ext>
            </a:extLst>
          </p:cNvPr>
          <p:cNvSpPr/>
          <p:nvPr/>
        </p:nvSpPr>
        <p:spPr>
          <a:xfrm>
            <a:off x="4314" y="1111599"/>
            <a:ext cx="7729986" cy="5196191"/>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4" name="TextBox 3">
            <a:extLst>
              <a:ext uri="{FF2B5EF4-FFF2-40B4-BE49-F238E27FC236}">
                <a16:creationId xmlns:a16="http://schemas.microsoft.com/office/drawing/2014/main" id="{003CCAAB-4381-B582-AD90-A22AEA2E2351}"/>
              </a:ext>
            </a:extLst>
          </p:cNvPr>
          <p:cNvSpPr txBox="1"/>
          <p:nvPr/>
        </p:nvSpPr>
        <p:spPr>
          <a:xfrm>
            <a:off x="108902" y="1111599"/>
            <a:ext cx="7523798" cy="1323439"/>
          </a:xfrm>
          <a:prstGeom prst="rect">
            <a:avLst/>
          </a:prstGeom>
          <a:noFill/>
        </p:spPr>
        <p:txBody>
          <a:bodyPr wrap="square">
            <a:spAutoFit/>
          </a:bodyPr>
          <a:lstStyle/>
          <a:p>
            <a:pPr algn="ctr"/>
            <a:r>
              <a:rPr lang="en-US" sz="4000" b="1" dirty="0">
                <a:solidFill>
                  <a:schemeClr val="accent5">
                    <a:lumMod val="60000"/>
                    <a:lumOff val="40000"/>
                  </a:schemeClr>
                </a:solidFill>
                <a:effectLst>
                  <a:outerShdw blurRad="38100" dist="38100" dir="2700000" algn="tl">
                    <a:srgbClr val="000000">
                      <a:alpha val="43137"/>
                    </a:srgbClr>
                  </a:outerShdw>
                </a:effectLst>
                <a:latin typeface="Arial Black" panose="020B0A04020102020204" pitchFamily="34" charset="0"/>
                <a:cs typeface="Segoe UI" panose="020B0502040204020203" pitchFamily="34" charset="0"/>
              </a:rPr>
              <a:t>RADIO</a:t>
            </a:r>
            <a:r>
              <a:rPr lang="en-US" sz="4000" b="1" dirty="0">
                <a:solidFill>
                  <a:schemeClr val="bg1"/>
                </a:solidFill>
                <a:effectLst>
                  <a:outerShdw blurRad="38100" dist="38100" dir="2700000" algn="tl">
                    <a:srgbClr val="000000">
                      <a:alpha val="43137"/>
                    </a:srgbClr>
                  </a:outerShdw>
                </a:effectLst>
                <a:latin typeface="Arial Black" panose="020B0A04020102020204" pitchFamily="34" charset="0"/>
                <a:cs typeface="Segoe UI" panose="020B0502040204020203" pitchFamily="34" charset="0"/>
              </a:rPr>
              <a:t> BEATS ALL AUDIO PLATFORMS</a:t>
            </a:r>
          </a:p>
        </p:txBody>
      </p:sp>
      <p:sp>
        <p:nvSpPr>
          <p:cNvPr id="5" name="TextBox 4">
            <a:extLst>
              <a:ext uri="{FF2B5EF4-FFF2-40B4-BE49-F238E27FC236}">
                <a16:creationId xmlns:a16="http://schemas.microsoft.com/office/drawing/2014/main" id="{98CABDC7-C66B-CF77-7D8E-779D3D3883F4}"/>
              </a:ext>
            </a:extLst>
          </p:cNvPr>
          <p:cNvSpPr txBox="1"/>
          <p:nvPr/>
        </p:nvSpPr>
        <p:spPr>
          <a:xfrm>
            <a:off x="349927" y="6462987"/>
            <a:ext cx="2711743" cy="230832"/>
          </a:xfrm>
          <a:prstGeom prst="rect">
            <a:avLst/>
          </a:prstGeom>
          <a:noFill/>
        </p:spPr>
        <p:txBody>
          <a:bodyPr wrap="square" rtlCol="0" anchor="ctr">
            <a:spAutoFit/>
          </a:bodyPr>
          <a:lstStyle/>
          <a:p>
            <a:pPr algn="l"/>
            <a:r>
              <a:rPr lang="en-GB" sz="900" spc="200">
                <a:solidFill>
                  <a:schemeClr val="bg1">
                    <a:lumMod val="65000"/>
                  </a:schemeClr>
                </a:solidFill>
                <a:latin typeface="+mj-lt"/>
              </a:rPr>
              <a:t>www.</a:t>
            </a:r>
            <a:r>
              <a:rPr lang="en-US" sz="900" spc="200">
                <a:solidFill>
                  <a:schemeClr val="bg1">
                    <a:lumMod val="65000"/>
                  </a:schemeClr>
                </a:solidFill>
                <a:latin typeface="+mj-lt"/>
              </a:rPr>
              <a:t>radiocbs.com</a:t>
            </a:r>
            <a:endParaRPr lang="en-BE" sz="900" spc="200">
              <a:solidFill>
                <a:schemeClr val="bg1">
                  <a:lumMod val="65000"/>
                </a:schemeClr>
              </a:solidFill>
              <a:latin typeface="+mj-lt"/>
            </a:endParaRPr>
          </a:p>
        </p:txBody>
      </p:sp>
      <p:sp>
        <p:nvSpPr>
          <p:cNvPr id="6" name="TextBox 5">
            <a:extLst>
              <a:ext uri="{FF2B5EF4-FFF2-40B4-BE49-F238E27FC236}">
                <a16:creationId xmlns:a16="http://schemas.microsoft.com/office/drawing/2014/main" id="{2D181D33-1835-63ED-9F77-3F0AE85D1E2E}"/>
              </a:ext>
            </a:extLst>
          </p:cNvPr>
          <p:cNvSpPr txBox="1"/>
          <p:nvPr/>
        </p:nvSpPr>
        <p:spPr>
          <a:xfrm>
            <a:off x="667294" y="2327832"/>
            <a:ext cx="6571203" cy="646331"/>
          </a:xfrm>
          <a:prstGeom prst="rect">
            <a:avLst/>
          </a:prstGeom>
          <a:noFill/>
        </p:spPr>
        <p:txBody>
          <a:bodyPr wrap="square">
            <a:spAutoFit/>
          </a:bodyPr>
          <a:lstStyle/>
          <a:p>
            <a:pPr algn="ctr"/>
            <a:r>
              <a:rPr lang="en-CA" spc="300">
                <a:solidFill>
                  <a:schemeClr val="bg1"/>
                </a:solidFill>
                <a:latin typeface="Segoe UI" panose="020B0502040204020203" pitchFamily="34" charset="0"/>
                <a:cs typeface="Segoe UI" panose="020B0502040204020203" pitchFamily="34" charset="0"/>
              </a:rPr>
              <a:t>Reach more Canadians with AM/FM radio versus all other audio platforms</a:t>
            </a:r>
          </a:p>
        </p:txBody>
      </p:sp>
      <p:sp>
        <p:nvSpPr>
          <p:cNvPr id="7" name="Rectangle 6">
            <a:extLst>
              <a:ext uri="{FF2B5EF4-FFF2-40B4-BE49-F238E27FC236}">
                <a16:creationId xmlns:a16="http://schemas.microsoft.com/office/drawing/2014/main" id="{F6FD238B-7447-06B3-7E25-064B553452F4}"/>
              </a:ext>
            </a:extLst>
          </p:cNvPr>
          <p:cNvSpPr/>
          <p:nvPr/>
        </p:nvSpPr>
        <p:spPr>
          <a:xfrm>
            <a:off x="146659" y="3124907"/>
            <a:ext cx="1761327" cy="1480502"/>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bg1"/>
              </a:solidFill>
              <a:latin typeface="Segoe UI" panose="020B0502040204020203" pitchFamily="34" charset="0"/>
              <a:cs typeface="Segoe UI" panose="020B0502040204020203" pitchFamily="34" charset="0"/>
            </a:endParaRPr>
          </a:p>
        </p:txBody>
      </p:sp>
      <p:sp>
        <p:nvSpPr>
          <p:cNvPr id="8" name="Rectangle 7">
            <a:extLst>
              <a:ext uri="{FF2B5EF4-FFF2-40B4-BE49-F238E27FC236}">
                <a16:creationId xmlns:a16="http://schemas.microsoft.com/office/drawing/2014/main" id="{ABB63370-5C1F-9982-1EB8-FB1EA0241B84}"/>
              </a:ext>
            </a:extLst>
          </p:cNvPr>
          <p:cNvSpPr/>
          <p:nvPr/>
        </p:nvSpPr>
        <p:spPr>
          <a:xfrm>
            <a:off x="146659" y="4710417"/>
            <a:ext cx="1761327" cy="1480502"/>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bg1"/>
              </a:solidFill>
              <a:latin typeface="Segoe UI" panose="020B0502040204020203" pitchFamily="34" charset="0"/>
              <a:cs typeface="Segoe UI" panose="020B0502040204020203" pitchFamily="34" charset="0"/>
            </a:endParaRPr>
          </a:p>
        </p:txBody>
      </p:sp>
      <p:sp>
        <p:nvSpPr>
          <p:cNvPr id="9" name="Rectangle 8">
            <a:extLst>
              <a:ext uri="{FF2B5EF4-FFF2-40B4-BE49-F238E27FC236}">
                <a16:creationId xmlns:a16="http://schemas.microsoft.com/office/drawing/2014/main" id="{F001E741-A3F4-4A69-2CA0-B82B8052F34D}"/>
              </a:ext>
            </a:extLst>
          </p:cNvPr>
          <p:cNvSpPr/>
          <p:nvPr/>
        </p:nvSpPr>
        <p:spPr>
          <a:xfrm>
            <a:off x="2014427" y="3124907"/>
            <a:ext cx="1761327" cy="1480502"/>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bg1"/>
              </a:solidFill>
              <a:latin typeface="Segoe UI" panose="020B0502040204020203" pitchFamily="34" charset="0"/>
              <a:cs typeface="Segoe UI" panose="020B0502040204020203" pitchFamily="34" charset="0"/>
            </a:endParaRPr>
          </a:p>
        </p:txBody>
      </p:sp>
      <p:sp>
        <p:nvSpPr>
          <p:cNvPr id="10" name="Rectangle 9">
            <a:extLst>
              <a:ext uri="{FF2B5EF4-FFF2-40B4-BE49-F238E27FC236}">
                <a16:creationId xmlns:a16="http://schemas.microsoft.com/office/drawing/2014/main" id="{983BC571-8D2C-9433-4EA1-354E35EBBB82}"/>
              </a:ext>
            </a:extLst>
          </p:cNvPr>
          <p:cNvSpPr/>
          <p:nvPr/>
        </p:nvSpPr>
        <p:spPr>
          <a:xfrm>
            <a:off x="2014427" y="4710417"/>
            <a:ext cx="1761327" cy="1480502"/>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bg1"/>
              </a:solidFill>
              <a:latin typeface="Segoe UI" panose="020B0502040204020203" pitchFamily="34" charset="0"/>
              <a:cs typeface="Segoe UI" panose="020B0502040204020203" pitchFamily="34" charset="0"/>
            </a:endParaRPr>
          </a:p>
        </p:txBody>
      </p:sp>
      <p:sp>
        <p:nvSpPr>
          <p:cNvPr id="11" name="Rectangle 10">
            <a:extLst>
              <a:ext uri="{FF2B5EF4-FFF2-40B4-BE49-F238E27FC236}">
                <a16:creationId xmlns:a16="http://schemas.microsoft.com/office/drawing/2014/main" id="{FC564327-CF4E-2309-B339-33E339F8479B}"/>
              </a:ext>
            </a:extLst>
          </p:cNvPr>
          <p:cNvSpPr/>
          <p:nvPr/>
        </p:nvSpPr>
        <p:spPr>
          <a:xfrm>
            <a:off x="3868594" y="3124907"/>
            <a:ext cx="1761327" cy="1480502"/>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bg1"/>
              </a:solidFill>
              <a:latin typeface="Segoe UI" panose="020B0502040204020203" pitchFamily="34" charset="0"/>
              <a:cs typeface="Segoe UI" panose="020B0502040204020203" pitchFamily="34" charset="0"/>
            </a:endParaRPr>
          </a:p>
        </p:txBody>
      </p:sp>
      <p:sp>
        <p:nvSpPr>
          <p:cNvPr id="12" name="Rectangle 11">
            <a:extLst>
              <a:ext uri="{FF2B5EF4-FFF2-40B4-BE49-F238E27FC236}">
                <a16:creationId xmlns:a16="http://schemas.microsoft.com/office/drawing/2014/main" id="{078A5118-4575-ABD0-A41D-EE8C9E3AAAA5}"/>
              </a:ext>
            </a:extLst>
          </p:cNvPr>
          <p:cNvSpPr/>
          <p:nvPr/>
        </p:nvSpPr>
        <p:spPr>
          <a:xfrm>
            <a:off x="3868594" y="4710417"/>
            <a:ext cx="1761327" cy="1480502"/>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bg1"/>
              </a:solidFill>
              <a:latin typeface="Segoe UI" panose="020B0502040204020203" pitchFamily="34" charset="0"/>
              <a:cs typeface="Segoe UI" panose="020B0502040204020203" pitchFamily="34" charset="0"/>
            </a:endParaRPr>
          </a:p>
        </p:txBody>
      </p:sp>
      <p:sp>
        <p:nvSpPr>
          <p:cNvPr id="13" name="Rectangle 12">
            <a:extLst>
              <a:ext uri="{FF2B5EF4-FFF2-40B4-BE49-F238E27FC236}">
                <a16:creationId xmlns:a16="http://schemas.microsoft.com/office/drawing/2014/main" id="{92A3D223-87B2-2A1E-9629-0CE1C1402DDE}"/>
              </a:ext>
            </a:extLst>
          </p:cNvPr>
          <p:cNvSpPr/>
          <p:nvPr/>
        </p:nvSpPr>
        <p:spPr>
          <a:xfrm>
            <a:off x="5722555" y="3124907"/>
            <a:ext cx="1761327" cy="1480502"/>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bg1"/>
              </a:solidFill>
              <a:latin typeface="Segoe UI" panose="020B0502040204020203" pitchFamily="34" charset="0"/>
              <a:cs typeface="Segoe UI" panose="020B0502040204020203" pitchFamily="34" charset="0"/>
            </a:endParaRPr>
          </a:p>
        </p:txBody>
      </p:sp>
      <p:sp>
        <p:nvSpPr>
          <p:cNvPr id="14" name="Rectangle 13">
            <a:extLst>
              <a:ext uri="{FF2B5EF4-FFF2-40B4-BE49-F238E27FC236}">
                <a16:creationId xmlns:a16="http://schemas.microsoft.com/office/drawing/2014/main" id="{1DCAA2F0-228C-6D58-A7A8-3B9FBE769017}"/>
              </a:ext>
            </a:extLst>
          </p:cNvPr>
          <p:cNvSpPr/>
          <p:nvPr/>
        </p:nvSpPr>
        <p:spPr>
          <a:xfrm>
            <a:off x="5722555" y="4710417"/>
            <a:ext cx="1761327" cy="1480502"/>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bg1"/>
              </a:solidFill>
              <a:latin typeface="Segoe UI" panose="020B0502040204020203" pitchFamily="34" charset="0"/>
              <a:cs typeface="Segoe UI" panose="020B0502040204020203" pitchFamily="34" charset="0"/>
            </a:endParaRPr>
          </a:p>
        </p:txBody>
      </p:sp>
      <p:grpSp>
        <p:nvGrpSpPr>
          <p:cNvPr id="15" name="Group 14">
            <a:extLst>
              <a:ext uri="{FF2B5EF4-FFF2-40B4-BE49-F238E27FC236}">
                <a16:creationId xmlns:a16="http://schemas.microsoft.com/office/drawing/2014/main" id="{6ED4E4CF-873A-9837-91A4-50950B95826E}"/>
              </a:ext>
            </a:extLst>
          </p:cNvPr>
          <p:cNvGrpSpPr/>
          <p:nvPr/>
        </p:nvGrpSpPr>
        <p:grpSpPr>
          <a:xfrm>
            <a:off x="5686864" y="4913224"/>
            <a:ext cx="1766761" cy="1251904"/>
            <a:chOff x="9727388" y="3852169"/>
            <a:chExt cx="1766761" cy="1251904"/>
          </a:xfrm>
        </p:grpSpPr>
        <p:sp>
          <p:nvSpPr>
            <p:cNvPr id="16" name="TextBox 15">
              <a:extLst>
                <a:ext uri="{FF2B5EF4-FFF2-40B4-BE49-F238E27FC236}">
                  <a16:creationId xmlns:a16="http://schemas.microsoft.com/office/drawing/2014/main" id="{A439CAC7-D2C5-BFF5-EAC9-31FF7DBB52ED}"/>
                </a:ext>
              </a:extLst>
            </p:cNvPr>
            <p:cNvSpPr txBox="1"/>
            <p:nvPr/>
          </p:nvSpPr>
          <p:spPr>
            <a:xfrm>
              <a:off x="10604091" y="3852169"/>
              <a:ext cx="702436" cy="523220"/>
            </a:xfrm>
            <a:prstGeom prst="rect">
              <a:avLst/>
            </a:prstGeom>
            <a:noFill/>
          </p:spPr>
          <p:txBody>
            <a:bodyPr wrap="none" rtlCol="0">
              <a:spAutoFit/>
            </a:bodyPr>
            <a:lstStyle/>
            <a:p>
              <a:r>
                <a:rPr lang="en-CA" sz="2800" b="1">
                  <a:solidFill>
                    <a:schemeClr val="bg1"/>
                  </a:solidFill>
                  <a:latin typeface="Segoe UI" panose="020B0502040204020203" pitchFamily="34" charset="0"/>
                  <a:cs typeface="Segoe UI" panose="020B0502040204020203" pitchFamily="34" charset="0"/>
                </a:rPr>
                <a:t>4%</a:t>
              </a:r>
            </a:p>
          </p:txBody>
        </p:sp>
        <p:sp>
          <p:nvSpPr>
            <p:cNvPr id="17" name="TextBox 16">
              <a:extLst>
                <a:ext uri="{FF2B5EF4-FFF2-40B4-BE49-F238E27FC236}">
                  <a16:creationId xmlns:a16="http://schemas.microsoft.com/office/drawing/2014/main" id="{18603163-DE2C-5D53-7E4B-546F920734C4}"/>
                </a:ext>
              </a:extLst>
            </p:cNvPr>
            <p:cNvSpPr txBox="1"/>
            <p:nvPr/>
          </p:nvSpPr>
          <p:spPr>
            <a:xfrm>
              <a:off x="9727388" y="4396187"/>
              <a:ext cx="1766761" cy="707886"/>
            </a:xfrm>
            <a:prstGeom prst="rect">
              <a:avLst/>
            </a:prstGeom>
            <a:noFill/>
          </p:spPr>
          <p:txBody>
            <a:bodyPr wrap="square" rtlCol="0">
              <a:spAutoFit/>
            </a:bodyPr>
            <a:lstStyle/>
            <a:p>
              <a:pPr algn="r"/>
              <a:r>
                <a:rPr lang="en-CA" sz="2000">
                  <a:solidFill>
                    <a:schemeClr val="bg1"/>
                  </a:solidFill>
                  <a:latin typeface="Segoe UI" panose="020B0502040204020203" pitchFamily="34" charset="0"/>
                  <a:cs typeface="Segoe UI" panose="020B0502040204020203" pitchFamily="34" charset="0"/>
                </a:rPr>
                <a:t>Paid YouTube Music</a:t>
              </a:r>
            </a:p>
          </p:txBody>
        </p:sp>
      </p:grpSp>
      <p:grpSp>
        <p:nvGrpSpPr>
          <p:cNvPr id="18" name="Group 17">
            <a:extLst>
              <a:ext uri="{FF2B5EF4-FFF2-40B4-BE49-F238E27FC236}">
                <a16:creationId xmlns:a16="http://schemas.microsoft.com/office/drawing/2014/main" id="{9516A03D-46A3-BED3-0202-45EB6873D53C}"/>
              </a:ext>
            </a:extLst>
          </p:cNvPr>
          <p:cNvGrpSpPr/>
          <p:nvPr/>
        </p:nvGrpSpPr>
        <p:grpSpPr>
          <a:xfrm>
            <a:off x="355765" y="3327055"/>
            <a:ext cx="1575040" cy="935631"/>
            <a:chOff x="320001" y="2433567"/>
            <a:chExt cx="1575040" cy="935631"/>
          </a:xfrm>
        </p:grpSpPr>
        <p:sp>
          <p:nvSpPr>
            <p:cNvPr id="19" name="TextBox 18">
              <a:extLst>
                <a:ext uri="{FF2B5EF4-FFF2-40B4-BE49-F238E27FC236}">
                  <a16:creationId xmlns:a16="http://schemas.microsoft.com/office/drawing/2014/main" id="{71318E49-2DC7-70D6-3462-6076AFDBF386}"/>
                </a:ext>
              </a:extLst>
            </p:cNvPr>
            <p:cNvSpPr txBox="1"/>
            <p:nvPr/>
          </p:nvSpPr>
          <p:spPr>
            <a:xfrm>
              <a:off x="949031" y="2433567"/>
              <a:ext cx="909223" cy="523220"/>
            </a:xfrm>
            <a:prstGeom prst="rect">
              <a:avLst/>
            </a:prstGeom>
            <a:noFill/>
          </p:spPr>
          <p:txBody>
            <a:bodyPr wrap="none" rtlCol="0">
              <a:spAutoFit/>
            </a:bodyPr>
            <a:lstStyle/>
            <a:p>
              <a:r>
                <a:rPr lang="en-CA" sz="2800" b="1" dirty="0">
                  <a:solidFill>
                    <a:schemeClr val="accent5">
                      <a:lumMod val="60000"/>
                      <a:lumOff val="40000"/>
                    </a:schemeClr>
                  </a:solidFill>
                  <a:latin typeface="Segoe UI" panose="020B0502040204020203" pitchFamily="34" charset="0"/>
                  <a:cs typeface="Segoe UI" panose="020B0502040204020203" pitchFamily="34" charset="0"/>
                </a:rPr>
                <a:t>81%</a:t>
              </a:r>
            </a:p>
          </p:txBody>
        </p:sp>
        <p:sp>
          <p:nvSpPr>
            <p:cNvPr id="20" name="TextBox 19">
              <a:extLst>
                <a:ext uri="{FF2B5EF4-FFF2-40B4-BE49-F238E27FC236}">
                  <a16:creationId xmlns:a16="http://schemas.microsoft.com/office/drawing/2014/main" id="{2DAF8921-8560-24F4-B5A3-18F5B78E2A88}"/>
                </a:ext>
              </a:extLst>
            </p:cNvPr>
            <p:cNvSpPr txBox="1"/>
            <p:nvPr/>
          </p:nvSpPr>
          <p:spPr>
            <a:xfrm>
              <a:off x="320001" y="2969088"/>
              <a:ext cx="1575040" cy="400110"/>
            </a:xfrm>
            <a:prstGeom prst="rect">
              <a:avLst/>
            </a:prstGeom>
            <a:noFill/>
          </p:spPr>
          <p:txBody>
            <a:bodyPr wrap="square" rtlCol="0">
              <a:spAutoFit/>
            </a:bodyPr>
            <a:lstStyle/>
            <a:p>
              <a:pPr algn="r"/>
              <a:r>
                <a:rPr lang="en-CA" sz="2000" b="1" dirty="0">
                  <a:solidFill>
                    <a:schemeClr val="accent5">
                      <a:lumMod val="60000"/>
                      <a:lumOff val="40000"/>
                    </a:schemeClr>
                  </a:solidFill>
                  <a:latin typeface="Segoe UI" panose="020B0502040204020203" pitchFamily="34" charset="0"/>
                  <a:cs typeface="Segoe UI" panose="020B0502040204020203" pitchFamily="34" charset="0"/>
                </a:rPr>
                <a:t>Radio</a:t>
              </a:r>
            </a:p>
          </p:txBody>
        </p:sp>
      </p:grpSp>
      <p:grpSp>
        <p:nvGrpSpPr>
          <p:cNvPr id="21" name="Group 20">
            <a:extLst>
              <a:ext uri="{FF2B5EF4-FFF2-40B4-BE49-F238E27FC236}">
                <a16:creationId xmlns:a16="http://schemas.microsoft.com/office/drawing/2014/main" id="{4CFF82B7-AEFD-B738-0BE6-A8B1DD108C55}"/>
              </a:ext>
            </a:extLst>
          </p:cNvPr>
          <p:cNvGrpSpPr/>
          <p:nvPr/>
        </p:nvGrpSpPr>
        <p:grpSpPr>
          <a:xfrm>
            <a:off x="2004501" y="3343139"/>
            <a:ext cx="1739689" cy="1254771"/>
            <a:chOff x="2599811" y="2411189"/>
            <a:chExt cx="1739689" cy="1254771"/>
          </a:xfrm>
        </p:grpSpPr>
        <p:sp>
          <p:nvSpPr>
            <p:cNvPr id="22" name="TextBox 21">
              <a:extLst>
                <a:ext uri="{FF2B5EF4-FFF2-40B4-BE49-F238E27FC236}">
                  <a16:creationId xmlns:a16="http://schemas.microsoft.com/office/drawing/2014/main" id="{1939820A-284A-F078-C7F8-B7CC99C1EB28}"/>
                </a:ext>
              </a:extLst>
            </p:cNvPr>
            <p:cNvSpPr txBox="1"/>
            <p:nvPr/>
          </p:nvSpPr>
          <p:spPr>
            <a:xfrm>
              <a:off x="3422030" y="2411189"/>
              <a:ext cx="909223" cy="523220"/>
            </a:xfrm>
            <a:prstGeom prst="rect">
              <a:avLst/>
            </a:prstGeom>
            <a:noFill/>
          </p:spPr>
          <p:txBody>
            <a:bodyPr wrap="none" rtlCol="0">
              <a:spAutoFit/>
            </a:bodyPr>
            <a:lstStyle/>
            <a:p>
              <a:r>
                <a:rPr lang="en-CA" sz="2800" b="1" dirty="0">
                  <a:solidFill>
                    <a:schemeClr val="bg1"/>
                  </a:solidFill>
                  <a:latin typeface="Segoe UI" panose="020B0502040204020203" pitchFamily="34" charset="0"/>
                  <a:cs typeface="Segoe UI" panose="020B0502040204020203" pitchFamily="34" charset="0"/>
                </a:rPr>
                <a:t>21%</a:t>
              </a:r>
            </a:p>
          </p:txBody>
        </p:sp>
        <p:sp>
          <p:nvSpPr>
            <p:cNvPr id="23" name="TextBox 22">
              <a:extLst>
                <a:ext uri="{FF2B5EF4-FFF2-40B4-BE49-F238E27FC236}">
                  <a16:creationId xmlns:a16="http://schemas.microsoft.com/office/drawing/2014/main" id="{DAF2848A-AFCC-F89B-BB2E-BBAC45103602}"/>
                </a:ext>
              </a:extLst>
            </p:cNvPr>
            <p:cNvSpPr txBox="1"/>
            <p:nvPr/>
          </p:nvSpPr>
          <p:spPr>
            <a:xfrm>
              <a:off x="2599811" y="3019629"/>
              <a:ext cx="1739689" cy="646331"/>
            </a:xfrm>
            <a:prstGeom prst="rect">
              <a:avLst/>
            </a:prstGeom>
            <a:noFill/>
          </p:spPr>
          <p:txBody>
            <a:bodyPr wrap="square" rtlCol="0">
              <a:spAutoFit/>
            </a:bodyPr>
            <a:lstStyle/>
            <a:p>
              <a:pPr algn="r"/>
              <a:r>
                <a:rPr lang="en-CA" sz="2000">
                  <a:solidFill>
                    <a:schemeClr val="bg1"/>
                  </a:solidFill>
                  <a:latin typeface="Segoe UI" panose="020B0502040204020203" pitchFamily="34" charset="0"/>
                  <a:cs typeface="Segoe UI" panose="020B0502040204020203" pitchFamily="34" charset="0"/>
                </a:rPr>
                <a:t>Paid Spotify </a:t>
              </a:r>
              <a:r>
                <a:rPr lang="en-CA" sz="1600">
                  <a:solidFill>
                    <a:schemeClr val="bg1"/>
                  </a:solidFill>
                  <a:latin typeface="Segoe UI" panose="020B0502040204020203" pitchFamily="34" charset="0"/>
                  <a:cs typeface="Segoe UI" panose="020B0502040204020203" pitchFamily="34" charset="0"/>
                </a:rPr>
                <a:t>(Ad Free)</a:t>
              </a:r>
              <a:endParaRPr lang="en-CA" sz="2000">
                <a:solidFill>
                  <a:schemeClr val="bg1"/>
                </a:solidFill>
                <a:latin typeface="Segoe UI" panose="020B0502040204020203" pitchFamily="34" charset="0"/>
                <a:cs typeface="Segoe UI" panose="020B0502040204020203" pitchFamily="34" charset="0"/>
              </a:endParaRPr>
            </a:p>
          </p:txBody>
        </p:sp>
      </p:grpSp>
      <p:grpSp>
        <p:nvGrpSpPr>
          <p:cNvPr id="24" name="Group 23">
            <a:extLst>
              <a:ext uri="{FF2B5EF4-FFF2-40B4-BE49-F238E27FC236}">
                <a16:creationId xmlns:a16="http://schemas.microsoft.com/office/drawing/2014/main" id="{14262CE8-D972-7162-3F0C-3CF599ED3333}"/>
              </a:ext>
            </a:extLst>
          </p:cNvPr>
          <p:cNvGrpSpPr/>
          <p:nvPr/>
        </p:nvGrpSpPr>
        <p:grpSpPr>
          <a:xfrm>
            <a:off x="3887624" y="3335949"/>
            <a:ext cx="1795456" cy="1271410"/>
            <a:chOff x="4562502" y="2442461"/>
            <a:chExt cx="1795456" cy="1271410"/>
          </a:xfrm>
        </p:grpSpPr>
        <p:sp>
          <p:nvSpPr>
            <p:cNvPr id="25" name="TextBox 24">
              <a:extLst>
                <a:ext uri="{FF2B5EF4-FFF2-40B4-BE49-F238E27FC236}">
                  <a16:creationId xmlns:a16="http://schemas.microsoft.com/office/drawing/2014/main" id="{6F13A639-1BA3-F1F3-5839-17372A889C9F}"/>
                </a:ext>
              </a:extLst>
            </p:cNvPr>
            <p:cNvSpPr txBox="1"/>
            <p:nvPr/>
          </p:nvSpPr>
          <p:spPr>
            <a:xfrm>
              <a:off x="5448735" y="2442461"/>
              <a:ext cx="909223" cy="523220"/>
            </a:xfrm>
            <a:prstGeom prst="rect">
              <a:avLst/>
            </a:prstGeom>
            <a:noFill/>
          </p:spPr>
          <p:txBody>
            <a:bodyPr wrap="none" rtlCol="0">
              <a:spAutoFit/>
            </a:bodyPr>
            <a:lstStyle/>
            <a:p>
              <a:r>
                <a:rPr lang="en-CA" sz="2800" b="1">
                  <a:solidFill>
                    <a:schemeClr val="bg1"/>
                  </a:solidFill>
                  <a:latin typeface="Segoe UI" panose="020B0502040204020203" pitchFamily="34" charset="0"/>
                  <a:cs typeface="Segoe UI" panose="020B0502040204020203" pitchFamily="34" charset="0"/>
                </a:rPr>
                <a:t>14%</a:t>
              </a:r>
            </a:p>
          </p:txBody>
        </p:sp>
        <p:sp>
          <p:nvSpPr>
            <p:cNvPr id="26" name="TextBox 25">
              <a:extLst>
                <a:ext uri="{FF2B5EF4-FFF2-40B4-BE49-F238E27FC236}">
                  <a16:creationId xmlns:a16="http://schemas.microsoft.com/office/drawing/2014/main" id="{794ADBD6-56A1-1B66-0DD3-687F9B03DE08}"/>
                </a:ext>
              </a:extLst>
            </p:cNvPr>
            <p:cNvSpPr txBox="1"/>
            <p:nvPr/>
          </p:nvSpPr>
          <p:spPr>
            <a:xfrm>
              <a:off x="4562502" y="3005985"/>
              <a:ext cx="1748535" cy="707886"/>
            </a:xfrm>
            <a:prstGeom prst="rect">
              <a:avLst/>
            </a:prstGeom>
            <a:noFill/>
          </p:spPr>
          <p:txBody>
            <a:bodyPr wrap="square" rtlCol="0">
              <a:spAutoFit/>
            </a:bodyPr>
            <a:lstStyle/>
            <a:p>
              <a:pPr algn="r"/>
              <a:r>
                <a:rPr lang="en-CA" sz="2000">
                  <a:solidFill>
                    <a:schemeClr val="bg1"/>
                  </a:solidFill>
                  <a:latin typeface="Segoe UI" panose="020B0502040204020203" pitchFamily="34" charset="0"/>
                  <a:cs typeface="Segoe UI" panose="020B0502040204020203" pitchFamily="34" charset="0"/>
                </a:rPr>
                <a:t>Free YouTube Music</a:t>
              </a:r>
            </a:p>
          </p:txBody>
        </p:sp>
      </p:grpSp>
      <p:grpSp>
        <p:nvGrpSpPr>
          <p:cNvPr id="27" name="Group 26">
            <a:extLst>
              <a:ext uri="{FF2B5EF4-FFF2-40B4-BE49-F238E27FC236}">
                <a16:creationId xmlns:a16="http://schemas.microsoft.com/office/drawing/2014/main" id="{C27FF4DE-2921-79D2-4C1B-61A7BA3462AE}"/>
              </a:ext>
            </a:extLst>
          </p:cNvPr>
          <p:cNvGrpSpPr/>
          <p:nvPr/>
        </p:nvGrpSpPr>
        <p:grpSpPr>
          <a:xfrm>
            <a:off x="5663137" y="3324500"/>
            <a:ext cx="1873497" cy="1246613"/>
            <a:chOff x="6718884" y="2427638"/>
            <a:chExt cx="1873497" cy="1246613"/>
          </a:xfrm>
        </p:grpSpPr>
        <p:sp>
          <p:nvSpPr>
            <p:cNvPr id="28" name="TextBox 27">
              <a:extLst>
                <a:ext uri="{FF2B5EF4-FFF2-40B4-BE49-F238E27FC236}">
                  <a16:creationId xmlns:a16="http://schemas.microsoft.com/office/drawing/2014/main" id="{4B209CB8-A94D-F504-F088-A3AD99488FB3}"/>
                </a:ext>
              </a:extLst>
            </p:cNvPr>
            <p:cNvSpPr txBox="1"/>
            <p:nvPr/>
          </p:nvSpPr>
          <p:spPr>
            <a:xfrm>
              <a:off x="7683158" y="2427638"/>
              <a:ext cx="909223" cy="523220"/>
            </a:xfrm>
            <a:prstGeom prst="rect">
              <a:avLst/>
            </a:prstGeom>
            <a:noFill/>
          </p:spPr>
          <p:txBody>
            <a:bodyPr wrap="none" rtlCol="0">
              <a:spAutoFit/>
            </a:bodyPr>
            <a:lstStyle/>
            <a:p>
              <a:r>
                <a:rPr lang="en-CA" sz="2800" b="1">
                  <a:solidFill>
                    <a:schemeClr val="bg1"/>
                  </a:solidFill>
                  <a:latin typeface="Segoe UI" panose="020B0502040204020203" pitchFamily="34" charset="0"/>
                  <a:cs typeface="Segoe UI" panose="020B0502040204020203" pitchFamily="34" charset="0"/>
                </a:rPr>
                <a:t>12%</a:t>
              </a:r>
            </a:p>
          </p:txBody>
        </p:sp>
        <p:sp>
          <p:nvSpPr>
            <p:cNvPr id="29" name="TextBox 28">
              <a:extLst>
                <a:ext uri="{FF2B5EF4-FFF2-40B4-BE49-F238E27FC236}">
                  <a16:creationId xmlns:a16="http://schemas.microsoft.com/office/drawing/2014/main" id="{4318235B-1E42-570C-ABC1-0F38498153AB}"/>
                </a:ext>
              </a:extLst>
            </p:cNvPr>
            <p:cNvSpPr txBox="1"/>
            <p:nvPr/>
          </p:nvSpPr>
          <p:spPr>
            <a:xfrm>
              <a:off x="6718884" y="3027920"/>
              <a:ext cx="1854761" cy="646331"/>
            </a:xfrm>
            <a:prstGeom prst="rect">
              <a:avLst/>
            </a:prstGeom>
            <a:noFill/>
          </p:spPr>
          <p:txBody>
            <a:bodyPr wrap="square" rtlCol="0">
              <a:spAutoFit/>
            </a:bodyPr>
            <a:lstStyle/>
            <a:p>
              <a:pPr algn="r"/>
              <a:r>
                <a:rPr lang="en-CA" sz="2000">
                  <a:solidFill>
                    <a:schemeClr val="bg1"/>
                  </a:solidFill>
                  <a:latin typeface="Segoe UI" panose="020B0502040204020203" pitchFamily="34" charset="0"/>
                  <a:cs typeface="Segoe UI" panose="020B0502040204020203" pitchFamily="34" charset="0"/>
                </a:rPr>
                <a:t>Free Spotify </a:t>
              </a:r>
              <a:r>
                <a:rPr lang="en-CA" sz="1600">
                  <a:solidFill>
                    <a:schemeClr val="bg1"/>
                  </a:solidFill>
                  <a:latin typeface="Segoe UI" panose="020B0502040204020203" pitchFamily="34" charset="0"/>
                  <a:cs typeface="Segoe UI" panose="020B0502040204020203" pitchFamily="34" charset="0"/>
                </a:rPr>
                <a:t>(Ad Supported)</a:t>
              </a:r>
              <a:endParaRPr lang="en-CA" sz="2000">
                <a:solidFill>
                  <a:schemeClr val="bg1"/>
                </a:solidFill>
                <a:latin typeface="Segoe UI" panose="020B0502040204020203" pitchFamily="34" charset="0"/>
                <a:cs typeface="Segoe UI" panose="020B0502040204020203" pitchFamily="34" charset="0"/>
              </a:endParaRPr>
            </a:p>
          </p:txBody>
        </p:sp>
      </p:grpSp>
      <p:grpSp>
        <p:nvGrpSpPr>
          <p:cNvPr id="30" name="Group 29">
            <a:extLst>
              <a:ext uri="{FF2B5EF4-FFF2-40B4-BE49-F238E27FC236}">
                <a16:creationId xmlns:a16="http://schemas.microsoft.com/office/drawing/2014/main" id="{AB5C55A0-9BC6-4F71-D4A4-7C1B1F9DD1D1}"/>
              </a:ext>
            </a:extLst>
          </p:cNvPr>
          <p:cNvGrpSpPr/>
          <p:nvPr/>
        </p:nvGrpSpPr>
        <p:grpSpPr>
          <a:xfrm>
            <a:off x="155341" y="4874413"/>
            <a:ext cx="1775464" cy="1161988"/>
            <a:chOff x="178026" y="3987559"/>
            <a:chExt cx="1775464" cy="1161988"/>
          </a:xfrm>
        </p:grpSpPr>
        <p:sp>
          <p:nvSpPr>
            <p:cNvPr id="31" name="TextBox 30">
              <a:extLst>
                <a:ext uri="{FF2B5EF4-FFF2-40B4-BE49-F238E27FC236}">
                  <a16:creationId xmlns:a16="http://schemas.microsoft.com/office/drawing/2014/main" id="{9704F4EE-F114-3AE5-722B-B0F7AE4BAF2B}"/>
                </a:ext>
              </a:extLst>
            </p:cNvPr>
            <p:cNvSpPr txBox="1"/>
            <p:nvPr/>
          </p:nvSpPr>
          <p:spPr>
            <a:xfrm>
              <a:off x="1016086" y="3987559"/>
              <a:ext cx="909223" cy="523220"/>
            </a:xfrm>
            <a:prstGeom prst="rect">
              <a:avLst/>
            </a:prstGeom>
            <a:noFill/>
          </p:spPr>
          <p:txBody>
            <a:bodyPr wrap="none" rtlCol="0">
              <a:spAutoFit/>
            </a:bodyPr>
            <a:lstStyle/>
            <a:p>
              <a:r>
                <a:rPr lang="en-CA" sz="2800" b="1" dirty="0">
                  <a:solidFill>
                    <a:schemeClr val="bg1"/>
                  </a:solidFill>
                  <a:latin typeface="Segoe UI" panose="020B0502040204020203" pitchFamily="34" charset="0"/>
                  <a:cs typeface="Segoe UI" panose="020B0502040204020203" pitchFamily="34" charset="0"/>
                </a:rPr>
                <a:t>10%</a:t>
              </a:r>
            </a:p>
          </p:txBody>
        </p:sp>
        <p:sp>
          <p:nvSpPr>
            <p:cNvPr id="32" name="TextBox 31">
              <a:extLst>
                <a:ext uri="{FF2B5EF4-FFF2-40B4-BE49-F238E27FC236}">
                  <a16:creationId xmlns:a16="http://schemas.microsoft.com/office/drawing/2014/main" id="{58615F5B-61F7-261F-A320-2E92D6FED16D}"/>
                </a:ext>
              </a:extLst>
            </p:cNvPr>
            <p:cNvSpPr txBox="1"/>
            <p:nvPr/>
          </p:nvSpPr>
          <p:spPr>
            <a:xfrm>
              <a:off x="178026" y="4749437"/>
              <a:ext cx="1775464" cy="400110"/>
            </a:xfrm>
            <a:prstGeom prst="rect">
              <a:avLst/>
            </a:prstGeom>
            <a:noFill/>
          </p:spPr>
          <p:txBody>
            <a:bodyPr wrap="square" rtlCol="0">
              <a:spAutoFit/>
            </a:bodyPr>
            <a:lstStyle/>
            <a:p>
              <a:pPr algn="r"/>
              <a:r>
                <a:rPr lang="en-CA" sz="2000">
                  <a:solidFill>
                    <a:schemeClr val="bg1"/>
                  </a:solidFill>
                  <a:latin typeface="Segoe UI" panose="020B0502040204020203" pitchFamily="34" charset="0"/>
                  <a:cs typeface="Segoe UI" panose="020B0502040204020203" pitchFamily="34" charset="0"/>
                </a:rPr>
                <a:t>Apple Music</a:t>
              </a:r>
            </a:p>
          </p:txBody>
        </p:sp>
      </p:grpSp>
      <p:grpSp>
        <p:nvGrpSpPr>
          <p:cNvPr id="33" name="Group 32">
            <a:extLst>
              <a:ext uri="{FF2B5EF4-FFF2-40B4-BE49-F238E27FC236}">
                <a16:creationId xmlns:a16="http://schemas.microsoft.com/office/drawing/2014/main" id="{BF048F2A-8550-A089-8C26-40A6ED423A0E}"/>
              </a:ext>
            </a:extLst>
          </p:cNvPr>
          <p:cNvGrpSpPr/>
          <p:nvPr/>
        </p:nvGrpSpPr>
        <p:grpSpPr>
          <a:xfrm>
            <a:off x="4036253" y="4837741"/>
            <a:ext cx="1575040" cy="1368410"/>
            <a:chOff x="5165465" y="3909309"/>
            <a:chExt cx="1575040" cy="1368410"/>
          </a:xfrm>
        </p:grpSpPr>
        <p:sp>
          <p:nvSpPr>
            <p:cNvPr id="34" name="TextBox 33">
              <a:extLst>
                <a:ext uri="{FF2B5EF4-FFF2-40B4-BE49-F238E27FC236}">
                  <a16:creationId xmlns:a16="http://schemas.microsoft.com/office/drawing/2014/main" id="{E548E6D1-DFCA-4369-7B9D-0B6B7290FD9F}"/>
                </a:ext>
              </a:extLst>
            </p:cNvPr>
            <p:cNvSpPr txBox="1"/>
            <p:nvPr/>
          </p:nvSpPr>
          <p:spPr>
            <a:xfrm>
              <a:off x="5885601" y="3909309"/>
              <a:ext cx="702436" cy="523220"/>
            </a:xfrm>
            <a:prstGeom prst="rect">
              <a:avLst/>
            </a:prstGeom>
            <a:noFill/>
          </p:spPr>
          <p:txBody>
            <a:bodyPr wrap="none" rtlCol="0">
              <a:spAutoFit/>
            </a:bodyPr>
            <a:lstStyle/>
            <a:p>
              <a:r>
                <a:rPr lang="en-CA" sz="2800" b="1">
                  <a:solidFill>
                    <a:schemeClr val="bg1"/>
                  </a:solidFill>
                  <a:latin typeface="Segoe UI" panose="020B0502040204020203" pitchFamily="34" charset="0"/>
                  <a:cs typeface="Segoe UI" panose="020B0502040204020203" pitchFamily="34" charset="0"/>
                </a:rPr>
                <a:t>5%</a:t>
              </a:r>
            </a:p>
          </p:txBody>
        </p:sp>
        <p:sp>
          <p:nvSpPr>
            <p:cNvPr id="35" name="TextBox 34">
              <a:extLst>
                <a:ext uri="{FF2B5EF4-FFF2-40B4-BE49-F238E27FC236}">
                  <a16:creationId xmlns:a16="http://schemas.microsoft.com/office/drawing/2014/main" id="{CD07C13D-4CE1-5FFE-DF73-E631D714E1CD}"/>
                </a:ext>
              </a:extLst>
            </p:cNvPr>
            <p:cNvSpPr txBox="1"/>
            <p:nvPr/>
          </p:nvSpPr>
          <p:spPr>
            <a:xfrm>
              <a:off x="5165465" y="4262056"/>
              <a:ext cx="1575040" cy="1015663"/>
            </a:xfrm>
            <a:prstGeom prst="rect">
              <a:avLst/>
            </a:prstGeom>
            <a:noFill/>
          </p:spPr>
          <p:txBody>
            <a:bodyPr wrap="square" rtlCol="0">
              <a:spAutoFit/>
            </a:bodyPr>
            <a:lstStyle/>
            <a:p>
              <a:pPr algn="r"/>
              <a:r>
                <a:rPr lang="en-US" sz="2000">
                  <a:solidFill>
                    <a:schemeClr val="bg1"/>
                  </a:solidFill>
                  <a:latin typeface="Segoe UI" panose="020B0502040204020203" pitchFamily="34" charset="0"/>
                  <a:cs typeface="Segoe UI" panose="020B0502040204020203" pitchFamily="34" charset="0"/>
                </a:rPr>
                <a:t>Stingray Music Channels</a:t>
              </a:r>
              <a:endParaRPr lang="en-CA" sz="2000">
                <a:solidFill>
                  <a:schemeClr val="bg1"/>
                </a:solidFill>
                <a:latin typeface="Segoe UI" panose="020B0502040204020203" pitchFamily="34" charset="0"/>
                <a:cs typeface="Segoe UI" panose="020B0502040204020203" pitchFamily="34" charset="0"/>
              </a:endParaRPr>
            </a:p>
          </p:txBody>
        </p:sp>
      </p:grpSp>
      <p:grpSp>
        <p:nvGrpSpPr>
          <p:cNvPr id="36" name="Group 35">
            <a:extLst>
              <a:ext uri="{FF2B5EF4-FFF2-40B4-BE49-F238E27FC236}">
                <a16:creationId xmlns:a16="http://schemas.microsoft.com/office/drawing/2014/main" id="{288AF3A0-AA04-7091-4BBF-595F80766379}"/>
              </a:ext>
            </a:extLst>
          </p:cNvPr>
          <p:cNvGrpSpPr/>
          <p:nvPr/>
        </p:nvGrpSpPr>
        <p:grpSpPr>
          <a:xfrm>
            <a:off x="2143794" y="4842587"/>
            <a:ext cx="1650724" cy="1323207"/>
            <a:chOff x="7420889" y="3924249"/>
            <a:chExt cx="1650724" cy="1323207"/>
          </a:xfrm>
        </p:grpSpPr>
        <p:sp>
          <p:nvSpPr>
            <p:cNvPr id="37" name="TextBox 36">
              <a:extLst>
                <a:ext uri="{FF2B5EF4-FFF2-40B4-BE49-F238E27FC236}">
                  <a16:creationId xmlns:a16="http://schemas.microsoft.com/office/drawing/2014/main" id="{50EDAC3A-5B7B-A4C7-28DD-7226E3F192FE}"/>
                </a:ext>
              </a:extLst>
            </p:cNvPr>
            <p:cNvSpPr txBox="1"/>
            <p:nvPr/>
          </p:nvSpPr>
          <p:spPr>
            <a:xfrm>
              <a:off x="8100788" y="3924249"/>
              <a:ext cx="702436" cy="523220"/>
            </a:xfrm>
            <a:prstGeom prst="rect">
              <a:avLst/>
            </a:prstGeom>
            <a:noFill/>
          </p:spPr>
          <p:txBody>
            <a:bodyPr wrap="none" rtlCol="0">
              <a:spAutoFit/>
            </a:bodyPr>
            <a:lstStyle/>
            <a:p>
              <a:r>
                <a:rPr lang="en-CA" sz="2800" b="1">
                  <a:solidFill>
                    <a:schemeClr val="bg1"/>
                  </a:solidFill>
                  <a:latin typeface="Segoe UI" panose="020B0502040204020203" pitchFamily="34" charset="0"/>
                  <a:cs typeface="Segoe UI" panose="020B0502040204020203" pitchFamily="34" charset="0"/>
                </a:rPr>
                <a:t>8%</a:t>
              </a:r>
            </a:p>
          </p:txBody>
        </p:sp>
        <p:sp>
          <p:nvSpPr>
            <p:cNvPr id="38" name="TextBox 37">
              <a:extLst>
                <a:ext uri="{FF2B5EF4-FFF2-40B4-BE49-F238E27FC236}">
                  <a16:creationId xmlns:a16="http://schemas.microsoft.com/office/drawing/2014/main" id="{0419E574-38BA-B626-0457-A2A3E3640601}"/>
                </a:ext>
              </a:extLst>
            </p:cNvPr>
            <p:cNvSpPr txBox="1"/>
            <p:nvPr/>
          </p:nvSpPr>
          <p:spPr>
            <a:xfrm>
              <a:off x="7420889" y="4539570"/>
              <a:ext cx="1650724" cy="707886"/>
            </a:xfrm>
            <a:prstGeom prst="rect">
              <a:avLst/>
            </a:prstGeom>
            <a:noFill/>
          </p:spPr>
          <p:txBody>
            <a:bodyPr wrap="square" rtlCol="0">
              <a:spAutoFit/>
            </a:bodyPr>
            <a:lstStyle/>
            <a:p>
              <a:pPr algn="r"/>
              <a:r>
                <a:rPr lang="en-CA" sz="2000">
                  <a:solidFill>
                    <a:schemeClr val="bg1"/>
                  </a:solidFill>
                  <a:latin typeface="Segoe UI" panose="020B0502040204020203" pitchFamily="34" charset="0"/>
                  <a:cs typeface="Segoe UI" panose="020B0502040204020203" pitchFamily="34" charset="0"/>
                </a:rPr>
                <a:t>Amazon Prime Music</a:t>
              </a:r>
            </a:p>
          </p:txBody>
        </p:sp>
      </p:grpSp>
      <p:pic>
        <p:nvPicPr>
          <p:cNvPr id="39" name="Picture 6" descr="Radio - Free technology icons">
            <a:extLst>
              <a:ext uri="{FF2B5EF4-FFF2-40B4-BE49-F238E27FC236}">
                <a16:creationId xmlns:a16="http://schemas.microsoft.com/office/drawing/2014/main" id="{2205B882-F510-8F35-02BD-07C698EAE709}"/>
              </a:ext>
            </a:extLst>
          </p:cNvPr>
          <p:cNvPicPr>
            <a:picLocks noChangeAspect="1" noChangeArrowheads="1"/>
          </p:cNvPicPr>
          <p:nvPr/>
        </p:nvPicPr>
        <p:blipFill>
          <a:blip r:embed="rId4" cstate="screen">
            <a:duotone>
              <a:schemeClr val="accent6">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249158" y="3200469"/>
            <a:ext cx="737051" cy="737051"/>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8">
            <a:extLst>
              <a:ext uri="{FF2B5EF4-FFF2-40B4-BE49-F238E27FC236}">
                <a16:creationId xmlns:a16="http://schemas.microsoft.com/office/drawing/2014/main" id="{842C026C-461F-AAD1-CFCD-C0C2FDAC5D83}"/>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133166" y="3242239"/>
            <a:ext cx="622722" cy="642810"/>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8">
            <a:extLst>
              <a:ext uri="{FF2B5EF4-FFF2-40B4-BE49-F238E27FC236}">
                <a16:creationId xmlns:a16="http://schemas.microsoft.com/office/drawing/2014/main" id="{6B85C149-5807-7C5E-1DBD-8A8B58E9ABA5}"/>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843231" y="3229802"/>
            <a:ext cx="622722" cy="642810"/>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10" descr="Youtube - Free social media icons">
            <a:extLst>
              <a:ext uri="{FF2B5EF4-FFF2-40B4-BE49-F238E27FC236}">
                <a16:creationId xmlns:a16="http://schemas.microsoft.com/office/drawing/2014/main" id="{1C779FDC-87DF-8E7F-E4C2-7AA6B970F224}"/>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3970083" y="3171831"/>
            <a:ext cx="696754" cy="696754"/>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10" descr="Youtube - Free social media icons">
            <a:extLst>
              <a:ext uri="{FF2B5EF4-FFF2-40B4-BE49-F238E27FC236}">
                <a16:creationId xmlns:a16="http://schemas.microsoft.com/office/drawing/2014/main" id="{72E1280D-DA05-95AD-D7EE-2EC3FACBD2AF}"/>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784448" y="4750488"/>
            <a:ext cx="696754" cy="696754"/>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12" descr="Stingray Music | Stingray">
            <a:extLst>
              <a:ext uri="{FF2B5EF4-FFF2-40B4-BE49-F238E27FC236}">
                <a16:creationId xmlns:a16="http://schemas.microsoft.com/office/drawing/2014/main" id="{FE4DA747-8758-FE8B-F9FB-FBFC0640AE54}"/>
              </a:ext>
            </a:extLst>
          </p:cNvPr>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3902261" y="4796332"/>
            <a:ext cx="714579" cy="865534"/>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14" descr="Apple, apple music, music, shubhambhatia, thevectorframe icon">
            <a:extLst>
              <a:ext uri="{FF2B5EF4-FFF2-40B4-BE49-F238E27FC236}">
                <a16:creationId xmlns:a16="http://schemas.microsoft.com/office/drawing/2014/main" id="{58434EC8-E7D5-0819-6A59-49B1824EED90}"/>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108902" y="4670166"/>
            <a:ext cx="931178" cy="931178"/>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16">
            <a:extLst>
              <a:ext uri="{FF2B5EF4-FFF2-40B4-BE49-F238E27FC236}">
                <a16:creationId xmlns:a16="http://schemas.microsoft.com/office/drawing/2014/main" id="{4243927A-9026-6759-1EEC-11457C797E34}"/>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2073144" y="4779929"/>
            <a:ext cx="742766" cy="742766"/>
          </a:xfrm>
          <a:prstGeom prst="rect">
            <a:avLst/>
          </a:prstGeom>
          <a:noFill/>
          <a:extLst>
            <a:ext uri="{909E8E84-426E-40DD-AFC4-6F175D3DCCD1}">
              <a14:hiddenFill xmlns:a14="http://schemas.microsoft.com/office/drawing/2010/main">
                <a:solidFill>
                  <a:srgbClr val="FFFFFF"/>
                </a:solidFill>
              </a14:hiddenFill>
            </a:ext>
          </a:extLst>
        </p:spPr>
      </p:pic>
      <p:grpSp>
        <p:nvGrpSpPr>
          <p:cNvPr id="47" name="Group 46">
            <a:extLst>
              <a:ext uri="{FF2B5EF4-FFF2-40B4-BE49-F238E27FC236}">
                <a16:creationId xmlns:a16="http://schemas.microsoft.com/office/drawing/2014/main" id="{F76F164E-282D-9D08-39D8-FF3E7837EED1}"/>
              </a:ext>
            </a:extLst>
          </p:cNvPr>
          <p:cNvGrpSpPr/>
          <p:nvPr/>
        </p:nvGrpSpPr>
        <p:grpSpPr>
          <a:xfrm>
            <a:off x="9540886" y="4487107"/>
            <a:ext cx="2313784" cy="1527679"/>
            <a:chOff x="-1114920" y="721606"/>
            <a:chExt cx="4333522" cy="2861215"/>
          </a:xfrm>
          <a:solidFill>
            <a:schemeClr val="bg1">
              <a:alpha val="50000"/>
            </a:schemeClr>
          </a:solidFill>
        </p:grpSpPr>
        <p:grpSp>
          <p:nvGrpSpPr>
            <p:cNvPr id="48" name="Group 47">
              <a:extLst>
                <a:ext uri="{FF2B5EF4-FFF2-40B4-BE49-F238E27FC236}">
                  <a16:creationId xmlns:a16="http://schemas.microsoft.com/office/drawing/2014/main" id="{C777E801-51F4-75EA-CD12-627660A464C7}"/>
                </a:ext>
              </a:extLst>
            </p:cNvPr>
            <p:cNvGrpSpPr/>
            <p:nvPr/>
          </p:nvGrpSpPr>
          <p:grpSpPr>
            <a:xfrm>
              <a:off x="-1114920" y="721606"/>
              <a:ext cx="4333522" cy="745848"/>
              <a:chOff x="1918322" y="2097364"/>
              <a:chExt cx="913008" cy="157139"/>
            </a:xfrm>
            <a:grpFill/>
          </p:grpSpPr>
          <p:sp>
            <p:nvSpPr>
              <p:cNvPr id="83" name="Oval 82">
                <a:extLst>
                  <a:ext uri="{FF2B5EF4-FFF2-40B4-BE49-F238E27FC236}">
                    <a16:creationId xmlns:a16="http://schemas.microsoft.com/office/drawing/2014/main" id="{7D24D548-4833-BA5A-07FE-7D62849BCC45}"/>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a:extLst>
                  <a:ext uri="{FF2B5EF4-FFF2-40B4-BE49-F238E27FC236}">
                    <a16:creationId xmlns:a16="http://schemas.microsoft.com/office/drawing/2014/main" id="{37FB3FC6-6838-DC0F-6A83-1F8E503EAEAA}"/>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a:extLst>
                  <a:ext uri="{FF2B5EF4-FFF2-40B4-BE49-F238E27FC236}">
                    <a16:creationId xmlns:a16="http://schemas.microsoft.com/office/drawing/2014/main" id="{DDE56F2D-76E4-1F82-4D72-5575CE6DF918}"/>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a:extLst>
                  <a:ext uri="{FF2B5EF4-FFF2-40B4-BE49-F238E27FC236}">
                    <a16:creationId xmlns:a16="http://schemas.microsoft.com/office/drawing/2014/main" id="{8E5E82E8-26AD-AAE1-17D7-DA2CF5E7ED1C}"/>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Oval 86">
                <a:extLst>
                  <a:ext uri="{FF2B5EF4-FFF2-40B4-BE49-F238E27FC236}">
                    <a16:creationId xmlns:a16="http://schemas.microsoft.com/office/drawing/2014/main" id="{7A8A5EE5-D291-372A-1EDB-BB84E30FBF49}"/>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7">
                <a:extLst>
                  <a:ext uri="{FF2B5EF4-FFF2-40B4-BE49-F238E27FC236}">
                    <a16:creationId xmlns:a16="http://schemas.microsoft.com/office/drawing/2014/main" id="{8A2359BF-C7F6-6422-A26E-66E838304192}"/>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Oval 88">
                <a:extLst>
                  <a:ext uri="{FF2B5EF4-FFF2-40B4-BE49-F238E27FC236}">
                    <a16:creationId xmlns:a16="http://schemas.microsoft.com/office/drawing/2014/main" id="{B3538B03-20B9-0C63-3B55-3FC59442F0F2}"/>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Oval 89">
                <a:extLst>
                  <a:ext uri="{FF2B5EF4-FFF2-40B4-BE49-F238E27FC236}">
                    <a16:creationId xmlns:a16="http://schemas.microsoft.com/office/drawing/2014/main" id="{D7E07C8B-EEEB-96B7-F5E1-ECB497FE17B6}"/>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a:extLst>
                  <a:ext uri="{FF2B5EF4-FFF2-40B4-BE49-F238E27FC236}">
                    <a16:creationId xmlns:a16="http://schemas.microsoft.com/office/drawing/2014/main" id="{8BCD8738-B936-8836-7888-87D8D07CF56B}"/>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val 91">
                <a:extLst>
                  <a:ext uri="{FF2B5EF4-FFF2-40B4-BE49-F238E27FC236}">
                    <a16:creationId xmlns:a16="http://schemas.microsoft.com/office/drawing/2014/main" id="{7B16B2AD-756F-6DBA-C52B-B4C6A9103F60}"/>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Oval 92">
                <a:extLst>
                  <a:ext uri="{FF2B5EF4-FFF2-40B4-BE49-F238E27FC236}">
                    <a16:creationId xmlns:a16="http://schemas.microsoft.com/office/drawing/2014/main" id="{15BE9F53-7C68-4526-291C-E395D996DF10}"/>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Oval 93">
                <a:extLst>
                  <a:ext uri="{FF2B5EF4-FFF2-40B4-BE49-F238E27FC236}">
                    <a16:creationId xmlns:a16="http://schemas.microsoft.com/office/drawing/2014/main" id="{CF261A89-BBAC-8BF1-772B-B17C8722CF4B}"/>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Oval 94">
                <a:extLst>
                  <a:ext uri="{FF2B5EF4-FFF2-40B4-BE49-F238E27FC236}">
                    <a16:creationId xmlns:a16="http://schemas.microsoft.com/office/drawing/2014/main" id="{5B453EE1-ED03-0E41-5816-817D80FD50DA}"/>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a:extLst>
                  <a:ext uri="{FF2B5EF4-FFF2-40B4-BE49-F238E27FC236}">
                    <a16:creationId xmlns:a16="http://schemas.microsoft.com/office/drawing/2014/main" id="{785E75C2-4A27-4E11-43EB-D6DDFDAC276A}"/>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a:extLst>
                  <a:ext uri="{FF2B5EF4-FFF2-40B4-BE49-F238E27FC236}">
                    <a16:creationId xmlns:a16="http://schemas.microsoft.com/office/drawing/2014/main" id="{5733468C-B14E-F080-5599-CAEAA0AA18B7}"/>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Oval 97">
                <a:extLst>
                  <a:ext uri="{FF2B5EF4-FFF2-40B4-BE49-F238E27FC236}">
                    <a16:creationId xmlns:a16="http://schemas.microsoft.com/office/drawing/2014/main" id="{872552E9-4165-EAA3-3A13-B5816DE05F19}"/>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9" name="Group 48">
              <a:extLst>
                <a:ext uri="{FF2B5EF4-FFF2-40B4-BE49-F238E27FC236}">
                  <a16:creationId xmlns:a16="http://schemas.microsoft.com/office/drawing/2014/main" id="{A234767A-1473-0339-EA3D-1CFB85EECC8E}"/>
                </a:ext>
              </a:extLst>
            </p:cNvPr>
            <p:cNvGrpSpPr/>
            <p:nvPr/>
          </p:nvGrpSpPr>
          <p:grpSpPr>
            <a:xfrm>
              <a:off x="-1114920" y="1779289"/>
              <a:ext cx="4333522" cy="745848"/>
              <a:chOff x="1918322" y="2097364"/>
              <a:chExt cx="913008" cy="157139"/>
            </a:xfrm>
            <a:grpFill/>
          </p:grpSpPr>
          <p:sp>
            <p:nvSpPr>
              <p:cNvPr id="67" name="Oval 66">
                <a:extLst>
                  <a:ext uri="{FF2B5EF4-FFF2-40B4-BE49-F238E27FC236}">
                    <a16:creationId xmlns:a16="http://schemas.microsoft.com/office/drawing/2014/main" id="{D91B0720-4522-0CED-A50B-A3553177CD87}"/>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00725865-4F2A-0644-C1AF-52D6280E9C13}"/>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9E99FA7F-83D2-9E5F-DE06-5C0BB677A8BE}"/>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6C5D0531-290D-F4C8-D7D5-C8618AE309D5}"/>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C618506B-39B8-442B-B4A1-ECFC07200C84}"/>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91375A48-6E3A-1190-2582-17BE91EF036F}"/>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a:extLst>
                  <a:ext uri="{FF2B5EF4-FFF2-40B4-BE49-F238E27FC236}">
                    <a16:creationId xmlns:a16="http://schemas.microsoft.com/office/drawing/2014/main" id="{1635F9E2-420A-5669-4273-AC1DD4B98371}"/>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id="{4B3E85B0-6707-5851-7696-566EE7DD0EC9}"/>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796F1C3D-D2AB-2496-88E8-F9C75B67724C}"/>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id="{54693B9C-BF90-5BE2-806E-D47E67BEB96C}"/>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98EE406C-5B39-3E2A-CCAB-A5ADFAAA11BF}"/>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a:extLst>
                  <a:ext uri="{FF2B5EF4-FFF2-40B4-BE49-F238E27FC236}">
                    <a16:creationId xmlns:a16="http://schemas.microsoft.com/office/drawing/2014/main" id="{0678D2BF-89E6-56FD-AAF4-1E58CA4E9A02}"/>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a:extLst>
                  <a:ext uri="{FF2B5EF4-FFF2-40B4-BE49-F238E27FC236}">
                    <a16:creationId xmlns:a16="http://schemas.microsoft.com/office/drawing/2014/main" id="{92CC913B-46F2-FD92-B9F8-1901B24152AB}"/>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a:extLst>
                  <a:ext uri="{FF2B5EF4-FFF2-40B4-BE49-F238E27FC236}">
                    <a16:creationId xmlns:a16="http://schemas.microsoft.com/office/drawing/2014/main" id="{31240C75-0685-960E-5A47-E2CF47CAFCAC}"/>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a:extLst>
                  <a:ext uri="{FF2B5EF4-FFF2-40B4-BE49-F238E27FC236}">
                    <a16:creationId xmlns:a16="http://schemas.microsoft.com/office/drawing/2014/main" id="{358E0191-545A-F582-37E7-01940CEA9AB3}"/>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a:extLst>
                  <a:ext uri="{FF2B5EF4-FFF2-40B4-BE49-F238E27FC236}">
                    <a16:creationId xmlns:a16="http://schemas.microsoft.com/office/drawing/2014/main" id="{CAA27553-A804-ADE5-180F-86CA270D0C06}"/>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0" name="Group 49">
              <a:extLst>
                <a:ext uri="{FF2B5EF4-FFF2-40B4-BE49-F238E27FC236}">
                  <a16:creationId xmlns:a16="http://schemas.microsoft.com/office/drawing/2014/main" id="{FD9D60ED-79A0-B85B-FF09-6A239E8260DB}"/>
                </a:ext>
              </a:extLst>
            </p:cNvPr>
            <p:cNvGrpSpPr/>
            <p:nvPr/>
          </p:nvGrpSpPr>
          <p:grpSpPr>
            <a:xfrm>
              <a:off x="-1114920" y="2836973"/>
              <a:ext cx="4333522" cy="745848"/>
              <a:chOff x="1918322" y="2097364"/>
              <a:chExt cx="913008" cy="157139"/>
            </a:xfrm>
            <a:grpFill/>
          </p:grpSpPr>
          <p:sp>
            <p:nvSpPr>
              <p:cNvPr id="51" name="Oval 50">
                <a:extLst>
                  <a:ext uri="{FF2B5EF4-FFF2-40B4-BE49-F238E27FC236}">
                    <a16:creationId xmlns:a16="http://schemas.microsoft.com/office/drawing/2014/main" id="{BE52E015-63E4-706C-21BD-C59DBBA43656}"/>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66E5A941-28C4-A077-1359-90F3336CA782}"/>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887A15ED-0271-E7E9-E71F-B5AE8A6A3DBB}"/>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1CEB0B0A-7E60-C06A-E73C-DDF482060DCC}"/>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50C7E201-DF22-3AB0-20B7-77A3125B0DBE}"/>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037FD513-712F-89B3-A7B3-5FD32A4EAE03}"/>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553D2755-8755-7E38-A627-0466B4C753A2}"/>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5DEF781F-43AA-2EBD-860D-9CC3A1AC383E}"/>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0F9005A8-4754-43B0-8DA0-6D7C4AD23138}"/>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5A005BAB-D85D-8CC5-E913-D79057567907}"/>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FDF359B5-E7D7-CE12-16AC-C845AC8D2D0F}"/>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a:extLst>
                  <a:ext uri="{FF2B5EF4-FFF2-40B4-BE49-F238E27FC236}">
                    <a16:creationId xmlns:a16="http://schemas.microsoft.com/office/drawing/2014/main" id="{F299BFD2-24B7-2BA2-B70E-C92551813B48}"/>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A2CC2A63-84DD-B21A-7797-B3E511E24C03}"/>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D0AB60BE-FAB1-07F4-98EA-04B07BC99144}"/>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01916159-4F01-385A-0A90-E2991507986E}"/>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a16="http://schemas.microsoft.com/office/drawing/2014/main" id="{3FD4B5F4-4A23-5C7B-C27E-D30AC3ED73A9}"/>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99" name="Picture 98" descr="A blue letters on a black background&#10;&#10;AI-generated content may be incorrect.">
            <a:extLst>
              <a:ext uri="{FF2B5EF4-FFF2-40B4-BE49-F238E27FC236}">
                <a16:creationId xmlns:a16="http://schemas.microsoft.com/office/drawing/2014/main" id="{33F5B60D-F65D-FB58-3691-B10D910402C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853249" y="6296297"/>
            <a:ext cx="1247567" cy="530868"/>
          </a:xfrm>
          <a:prstGeom prst="rect">
            <a:avLst/>
          </a:prstGeom>
        </p:spPr>
      </p:pic>
    </p:spTree>
    <p:extLst>
      <p:ext uri="{BB962C8B-B14F-4D97-AF65-F5344CB8AC3E}">
        <p14:creationId xmlns:p14="http://schemas.microsoft.com/office/powerpoint/2010/main" val="5340087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an wearing headphones">
            <a:extLst>
              <a:ext uri="{FF2B5EF4-FFF2-40B4-BE49-F238E27FC236}">
                <a16:creationId xmlns:a16="http://schemas.microsoft.com/office/drawing/2014/main" id="{976B6A77-5FB1-6438-48BE-51770A279356}"/>
              </a:ext>
            </a:extLst>
          </p:cNvPr>
          <p:cNvPicPr>
            <a:picLocks noChangeAspect="1"/>
          </p:cNvPicPr>
          <p:nvPr/>
        </p:nvPicPr>
        <p:blipFill rotWithShape="1">
          <a:blip r:embed="rId3">
            <a:extLst>
              <a:ext uri="{28A0092B-C50C-407E-A947-70E740481C1C}">
                <a14:useLocalDpi xmlns:a14="http://schemas.microsoft.com/office/drawing/2010/main" val="0"/>
              </a:ext>
            </a:extLst>
          </a:blip>
          <a:srcRect t="10694" b="11871"/>
          <a:stretch/>
        </p:blipFill>
        <p:spPr>
          <a:xfrm>
            <a:off x="11693" y="0"/>
            <a:ext cx="12232241" cy="6317684"/>
          </a:xfrm>
          <a:prstGeom prst="rect">
            <a:avLst/>
          </a:prstGeom>
        </p:spPr>
      </p:pic>
      <p:sp>
        <p:nvSpPr>
          <p:cNvPr id="3" name="Rectangle 2">
            <a:extLst>
              <a:ext uri="{FF2B5EF4-FFF2-40B4-BE49-F238E27FC236}">
                <a16:creationId xmlns:a16="http://schemas.microsoft.com/office/drawing/2014/main" id="{F186B4D2-E638-5AD2-8543-ABC1A3C4C6A1}"/>
              </a:ext>
            </a:extLst>
          </p:cNvPr>
          <p:cNvSpPr/>
          <p:nvPr/>
        </p:nvSpPr>
        <p:spPr>
          <a:xfrm>
            <a:off x="-9748" y="1134706"/>
            <a:ext cx="8107674" cy="5196191"/>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4" name="TextBox 3">
            <a:extLst>
              <a:ext uri="{FF2B5EF4-FFF2-40B4-BE49-F238E27FC236}">
                <a16:creationId xmlns:a16="http://schemas.microsoft.com/office/drawing/2014/main" id="{9CF19199-BF5D-5838-BD01-7FD18EFD39C5}"/>
              </a:ext>
            </a:extLst>
          </p:cNvPr>
          <p:cNvSpPr txBox="1"/>
          <p:nvPr/>
        </p:nvSpPr>
        <p:spPr>
          <a:xfrm>
            <a:off x="-32687" y="1152467"/>
            <a:ext cx="7744048" cy="1323439"/>
          </a:xfrm>
          <a:prstGeom prst="rect">
            <a:avLst/>
          </a:prstGeom>
          <a:noFill/>
        </p:spPr>
        <p:txBody>
          <a:bodyPr wrap="square">
            <a:spAutoFit/>
          </a:bodyPr>
          <a:lstStyle/>
          <a:p>
            <a:pPr algn="ctr"/>
            <a:r>
              <a:rPr lang="en-US" sz="4000" b="1" dirty="0">
                <a:solidFill>
                  <a:schemeClr val="bg1"/>
                </a:solidFill>
                <a:effectLst>
                  <a:outerShdw blurRad="38100" dist="38100" dir="2700000" algn="tl">
                    <a:srgbClr val="000000">
                      <a:alpha val="43137"/>
                    </a:srgbClr>
                  </a:outerShdw>
                </a:effectLst>
                <a:latin typeface="Arial Black" panose="020B0A04020102020204" pitchFamily="34" charset="0"/>
                <a:cs typeface="Segoe UI" panose="020B0502040204020203" pitchFamily="34" charset="0"/>
              </a:rPr>
              <a:t>RADIO ADS ARE </a:t>
            </a:r>
            <a:r>
              <a:rPr lang="en-US" sz="4000" b="1" dirty="0">
                <a:solidFill>
                  <a:srgbClr val="62B0B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TRUSTED</a:t>
            </a:r>
            <a:r>
              <a:rPr lang="en-US" sz="4000" b="1" dirty="0">
                <a:solidFill>
                  <a:srgbClr val="6B809A"/>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 </a:t>
            </a:r>
            <a:r>
              <a:rPr lang="en-US" sz="4000" b="1" dirty="0">
                <a:solidFill>
                  <a:schemeClr val="bg1"/>
                </a:solidFill>
                <a:effectLst>
                  <a:outerShdw blurRad="38100" dist="38100" dir="2700000" algn="tl">
                    <a:srgbClr val="000000">
                      <a:alpha val="43137"/>
                    </a:srgbClr>
                  </a:outerShdw>
                </a:effectLst>
                <a:latin typeface="Arial Black" panose="020B0A04020102020204" pitchFamily="34" charset="0"/>
                <a:cs typeface="Segoe UI" panose="020B0502040204020203" pitchFamily="34" charset="0"/>
              </a:rPr>
              <a:t>BY CANADIANS</a:t>
            </a:r>
          </a:p>
        </p:txBody>
      </p:sp>
      <p:sp>
        <p:nvSpPr>
          <p:cNvPr id="5" name="TextBox 4">
            <a:extLst>
              <a:ext uri="{FF2B5EF4-FFF2-40B4-BE49-F238E27FC236}">
                <a16:creationId xmlns:a16="http://schemas.microsoft.com/office/drawing/2014/main" id="{25CFEBC7-8556-763C-911A-6589905EE311}"/>
              </a:ext>
            </a:extLst>
          </p:cNvPr>
          <p:cNvSpPr txBox="1"/>
          <p:nvPr/>
        </p:nvSpPr>
        <p:spPr>
          <a:xfrm>
            <a:off x="349927" y="6462987"/>
            <a:ext cx="2711743" cy="230832"/>
          </a:xfrm>
          <a:prstGeom prst="rect">
            <a:avLst/>
          </a:prstGeom>
          <a:noFill/>
        </p:spPr>
        <p:txBody>
          <a:bodyPr wrap="square" rtlCol="0" anchor="ctr">
            <a:spAutoFit/>
          </a:bodyPr>
          <a:lstStyle/>
          <a:p>
            <a:pPr algn="l"/>
            <a:r>
              <a:rPr lang="en-GB" sz="900" spc="200">
                <a:solidFill>
                  <a:schemeClr val="bg1">
                    <a:lumMod val="65000"/>
                  </a:schemeClr>
                </a:solidFill>
                <a:latin typeface="+mj-lt"/>
              </a:rPr>
              <a:t>www.</a:t>
            </a:r>
            <a:r>
              <a:rPr lang="en-US" sz="900" spc="200">
                <a:solidFill>
                  <a:schemeClr val="bg1">
                    <a:lumMod val="65000"/>
                  </a:schemeClr>
                </a:solidFill>
                <a:latin typeface="+mj-lt"/>
              </a:rPr>
              <a:t>radiocbs.com</a:t>
            </a:r>
            <a:endParaRPr lang="en-BE" sz="900" spc="200">
              <a:solidFill>
                <a:schemeClr val="bg1">
                  <a:lumMod val="65000"/>
                </a:schemeClr>
              </a:solidFill>
              <a:latin typeface="+mj-lt"/>
            </a:endParaRPr>
          </a:p>
        </p:txBody>
      </p:sp>
      <p:grpSp>
        <p:nvGrpSpPr>
          <p:cNvPr id="6" name="Group 5">
            <a:extLst>
              <a:ext uri="{FF2B5EF4-FFF2-40B4-BE49-F238E27FC236}">
                <a16:creationId xmlns:a16="http://schemas.microsoft.com/office/drawing/2014/main" id="{0BBA20EB-90D6-C63D-BC77-771BE3FF2874}"/>
              </a:ext>
            </a:extLst>
          </p:cNvPr>
          <p:cNvGrpSpPr/>
          <p:nvPr/>
        </p:nvGrpSpPr>
        <p:grpSpPr>
          <a:xfrm>
            <a:off x="9540886" y="4487107"/>
            <a:ext cx="2313784" cy="1527679"/>
            <a:chOff x="-1114920" y="721606"/>
            <a:chExt cx="4333522" cy="2861215"/>
          </a:xfrm>
          <a:solidFill>
            <a:schemeClr val="bg1">
              <a:alpha val="50000"/>
            </a:schemeClr>
          </a:solidFill>
        </p:grpSpPr>
        <p:grpSp>
          <p:nvGrpSpPr>
            <p:cNvPr id="7" name="Group 6">
              <a:extLst>
                <a:ext uri="{FF2B5EF4-FFF2-40B4-BE49-F238E27FC236}">
                  <a16:creationId xmlns:a16="http://schemas.microsoft.com/office/drawing/2014/main" id="{144E586D-636C-325E-3D34-7ABE6E27DEA8}"/>
                </a:ext>
              </a:extLst>
            </p:cNvPr>
            <p:cNvGrpSpPr/>
            <p:nvPr/>
          </p:nvGrpSpPr>
          <p:grpSpPr>
            <a:xfrm>
              <a:off x="-1114920" y="721606"/>
              <a:ext cx="4333522" cy="745848"/>
              <a:chOff x="1918322" y="2097364"/>
              <a:chExt cx="913008" cy="157139"/>
            </a:xfrm>
            <a:grpFill/>
          </p:grpSpPr>
          <p:sp>
            <p:nvSpPr>
              <p:cNvPr id="42" name="Oval 41">
                <a:extLst>
                  <a:ext uri="{FF2B5EF4-FFF2-40B4-BE49-F238E27FC236}">
                    <a16:creationId xmlns:a16="http://schemas.microsoft.com/office/drawing/2014/main" id="{D2CFF16D-C2C4-FA57-CD93-934DCFD14CB0}"/>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663B8A53-0CCA-62CE-365F-048215912A1D}"/>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9E8B10EF-355C-3CD3-7409-2F2E4774E967}"/>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F39BD358-E429-9FBA-B3AC-0CC4E9ADD6DF}"/>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74B5462B-91AC-3B8E-CD0F-D7EB38A36C95}"/>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D641738F-9A60-1FA4-DB48-EC226060405B}"/>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639A5619-41AA-A3C7-7F71-F7601CC200A2}"/>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E22E30D0-196E-1508-9EAB-92E7AE51BC0F}"/>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ACCD2CD0-E903-9E32-1F08-8796B59AD502}"/>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6DEAD11E-7EA6-608C-F5A5-D756CE8B95A6}"/>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8276EC1E-AC8D-77F5-966C-BD9E3D8DE65A}"/>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CCBA0C1B-B132-E873-7B37-E757D5AC3BD1}"/>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C0A9868B-86D7-685E-0B8A-2366C5C024C8}"/>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A10A1191-6110-FF9C-9E83-2C818DB117E1}"/>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1477382E-8134-CD7F-D56F-4CBFFE3245A3}"/>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2CDBBA8A-B954-AC66-D891-978A9011EDC4}"/>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a:extLst>
                <a:ext uri="{FF2B5EF4-FFF2-40B4-BE49-F238E27FC236}">
                  <a16:creationId xmlns:a16="http://schemas.microsoft.com/office/drawing/2014/main" id="{2058DD55-8F0D-882C-3FFE-1065D12A8CDB}"/>
                </a:ext>
              </a:extLst>
            </p:cNvPr>
            <p:cNvGrpSpPr/>
            <p:nvPr/>
          </p:nvGrpSpPr>
          <p:grpSpPr>
            <a:xfrm>
              <a:off x="-1114920" y="1779289"/>
              <a:ext cx="4333522" cy="745848"/>
              <a:chOff x="1918322" y="2097364"/>
              <a:chExt cx="913008" cy="157139"/>
            </a:xfrm>
            <a:grpFill/>
          </p:grpSpPr>
          <p:sp>
            <p:nvSpPr>
              <p:cNvPr id="26" name="Oval 25">
                <a:extLst>
                  <a:ext uri="{FF2B5EF4-FFF2-40B4-BE49-F238E27FC236}">
                    <a16:creationId xmlns:a16="http://schemas.microsoft.com/office/drawing/2014/main" id="{557CFDF9-302A-61F0-81D4-9ADEFA2A6EE2}"/>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2ECF3619-33F1-FF9E-D90F-589247B81C0D}"/>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BB047BBC-C87F-1D1A-08B0-B24170756F06}"/>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8C999E9F-409F-118B-60BF-B4E6F7AEA75A}"/>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BF9992CE-2F03-EFC6-98BC-473D49B93FAC}"/>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95602F8F-C425-1117-92D6-5A79D844DB7A}"/>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13DC6362-E68C-B892-6678-EDA816A983A6}"/>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B5A4631C-FCFD-2DA5-2EEB-FD61D345BF04}"/>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D86328F9-84F0-2C60-B854-09B2664D7BBB}"/>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93966217-5DFB-1121-9B03-2CE1CD13D426}"/>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4BD13CDA-2BF7-67E6-EB45-B528A0AC1A50}"/>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73E4C490-7DFC-9210-4992-4FA4C14E93FD}"/>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0CD78005-B142-D824-B4AA-EADA93779253}"/>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F53192E6-83C7-7CC9-3635-4E2A340BAD43}"/>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B750C26B-34D8-BFE5-020F-6A0D16C9D341}"/>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06B993CB-AF74-1FBC-8DC9-E303097A46D2}"/>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8">
              <a:extLst>
                <a:ext uri="{FF2B5EF4-FFF2-40B4-BE49-F238E27FC236}">
                  <a16:creationId xmlns:a16="http://schemas.microsoft.com/office/drawing/2014/main" id="{05FFB951-E996-CE86-A2AA-DE9B4BCDEDF2}"/>
                </a:ext>
              </a:extLst>
            </p:cNvPr>
            <p:cNvGrpSpPr/>
            <p:nvPr/>
          </p:nvGrpSpPr>
          <p:grpSpPr>
            <a:xfrm>
              <a:off x="-1114920" y="2836973"/>
              <a:ext cx="4333522" cy="745848"/>
              <a:chOff x="1918322" y="2097364"/>
              <a:chExt cx="913008" cy="157139"/>
            </a:xfrm>
            <a:grpFill/>
          </p:grpSpPr>
          <p:sp>
            <p:nvSpPr>
              <p:cNvPr id="10" name="Oval 9">
                <a:extLst>
                  <a:ext uri="{FF2B5EF4-FFF2-40B4-BE49-F238E27FC236}">
                    <a16:creationId xmlns:a16="http://schemas.microsoft.com/office/drawing/2014/main" id="{41226E20-1EA0-971A-C783-2AC6E31A4CEE}"/>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48F45E3F-7F9B-643A-4ADC-408E7167E219}"/>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E591529A-1622-89AE-3C2F-820FED83FF18}"/>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42901175-2ECE-D7B2-C867-D914306F2775}"/>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9EEB19C7-529F-BDDC-656C-14B30459F1D8}"/>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9CF749EE-6708-47F4-D7A1-E5A8462642BB}"/>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26CACBD0-2108-4859-644C-CB8F457DCC53}"/>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5E028D59-7804-D848-F5EE-C9FA05405918}"/>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DE3A8CBD-D7CF-3ABE-0257-7D32EA1342C5}"/>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EDB7AB9A-3E13-3735-947E-AEEF8B218820}"/>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4F4D9497-EB41-125D-79E0-4BD54AF45D3D}"/>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10E4603A-7142-4F1D-D648-8B8F3086989F}"/>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5CDAEDD9-EB12-8785-6134-528ED57E68D7}"/>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49FD9C88-6B85-307A-1E9E-09987A338D89}"/>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4A1DC945-D0BF-A35A-8FED-DECD816851B2}"/>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1F12D2A9-5200-9B19-A728-53B4D77E6758}"/>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58" name="Group 57">
            <a:extLst>
              <a:ext uri="{FF2B5EF4-FFF2-40B4-BE49-F238E27FC236}">
                <a16:creationId xmlns:a16="http://schemas.microsoft.com/office/drawing/2014/main" id="{AE565C0E-8A76-0A32-37B6-E32422507906}"/>
              </a:ext>
            </a:extLst>
          </p:cNvPr>
          <p:cNvGrpSpPr/>
          <p:nvPr/>
        </p:nvGrpSpPr>
        <p:grpSpPr>
          <a:xfrm>
            <a:off x="120519" y="3059675"/>
            <a:ext cx="7531094" cy="2882015"/>
            <a:chOff x="1846907" y="2231419"/>
            <a:chExt cx="8708823" cy="3332712"/>
          </a:xfrm>
        </p:grpSpPr>
        <p:sp>
          <p:nvSpPr>
            <p:cNvPr id="59" name="Rectangle 58">
              <a:extLst>
                <a:ext uri="{FF2B5EF4-FFF2-40B4-BE49-F238E27FC236}">
                  <a16:creationId xmlns:a16="http://schemas.microsoft.com/office/drawing/2014/main" id="{8998E07B-29FD-B4B1-D92E-44E28C0C1CB4}"/>
                </a:ext>
              </a:extLst>
            </p:cNvPr>
            <p:cNvSpPr/>
            <p:nvPr/>
          </p:nvSpPr>
          <p:spPr>
            <a:xfrm>
              <a:off x="1846907" y="4083629"/>
              <a:ext cx="1761327" cy="1480502"/>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600">
                <a:solidFill>
                  <a:schemeClr val="bg1"/>
                </a:solidFill>
              </a:endParaRPr>
            </a:p>
          </p:txBody>
        </p:sp>
        <p:sp>
          <p:nvSpPr>
            <p:cNvPr id="60" name="Rectangle 59">
              <a:extLst>
                <a:ext uri="{FF2B5EF4-FFF2-40B4-BE49-F238E27FC236}">
                  <a16:creationId xmlns:a16="http://schemas.microsoft.com/office/drawing/2014/main" id="{8FB67482-F648-6D22-DA1C-DF8367B15776}"/>
                </a:ext>
              </a:extLst>
            </p:cNvPr>
            <p:cNvSpPr/>
            <p:nvPr/>
          </p:nvSpPr>
          <p:spPr>
            <a:xfrm>
              <a:off x="4197275" y="2231419"/>
              <a:ext cx="1761327" cy="1480502"/>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600">
                <a:solidFill>
                  <a:schemeClr val="bg1"/>
                </a:solidFill>
              </a:endParaRPr>
            </a:p>
          </p:txBody>
        </p:sp>
        <p:sp>
          <p:nvSpPr>
            <p:cNvPr id="61" name="Rectangle 60">
              <a:extLst>
                <a:ext uri="{FF2B5EF4-FFF2-40B4-BE49-F238E27FC236}">
                  <a16:creationId xmlns:a16="http://schemas.microsoft.com/office/drawing/2014/main" id="{E5F989D6-838C-36CD-3B3D-0B19180DC6E5}"/>
                </a:ext>
              </a:extLst>
            </p:cNvPr>
            <p:cNvSpPr/>
            <p:nvPr/>
          </p:nvSpPr>
          <p:spPr>
            <a:xfrm>
              <a:off x="4197275" y="4083629"/>
              <a:ext cx="1761327" cy="1480502"/>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600">
                <a:solidFill>
                  <a:schemeClr val="bg1"/>
                </a:solidFill>
              </a:endParaRPr>
            </a:p>
          </p:txBody>
        </p:sp>
        <p:sp>
          <p:nvSpPr>
            <p:cNvPr id="62" name="Rectangle 61">
              <a:extLst>
                <a:ext uri="{FF2B5EF4-FFF2-40B4-BE49-F238E27FC236}">
                  <a16:creationId xmlns:a16="http://schemas.microsoft.com/office/drawing/2014/main" id="{2C52A6D7-2560-B014-CE85-9952EE594B36}"/>
                </a:ext>
              </a:extLst>
            </p:cNvPr>
            <p:cNvSpPr/>
            <p:nvPr/>
          </p:nvSpPr>
          <p:spPr>
            <a:xfrm>
              <a:off x="6470542" y="2231419"/>
              <a:ext cx="1761327" cy="1480502"/>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600">
                <a:solidFill>
                  <a:schemeClr val="bg1"/>
                </a:solidFill>
              </a:endParaRPr>
            </a:p>
          </p:txBody>
        </p:sp>
        <p:sp>
          <p:nvSpPr>
            <p:cNvPr id="63" name="Rectangle 62">
              <a:extLst>
                <a:ext uri="{FF2B5EF4-FFF2-40B4-BE49-F238E27FC236}">
                  <a16:creationId xmlns:a16="http://schemas.microsoft.com/office/drawing/2014/main" id="{323F2A5E-A259-D434-F269-B9ECEAD02802}"/>
                </a:ext>
              </a:extLst>
            </p:cNvPr>
            <p:cNvSpPr/>
            <p:nvPr/>
          </p:nvSpPr>
          <p:spPr>
            <a:xfrm>
              <a:off x="6470542" y="4083629"/>
              <a:ext cx="1761327" cy="1480502"/>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600">
                <a:solidFill>
                  <a:schemeClr val="bg1"/>
                </a:solidFill>
              </a:endParaRPr>
            </a:p>
          </p:txBody>
        </p:sp>
        <p:sp>
          <p:nvSpPr>
            <p:cNvPr id="64" name="Rectangle 63">
              <a:extLst>
                <a:ext uri="{FF2B5EF4-FFF2-40B4-BE49-F238E27FC236}">
                  <a16:creationId xmlns:a16="http://schemas.microsoft.com/office/drawing/2014/main" id="{CBC45266-B0E7-B5FD-1C63-4E8D7F0E8D1E}"/>
                </a:ext>
              </a:extLst>
            </p:cNvPr>
            <p:cNvSpPr/>
            <p:nvPr/>
          </p:nvSpPr>
          <p:spPr>
            <a:xfrm>
              <a:off x="8794403" y="2231419"/>
              <a:ext cx="1761327" cy="1480502"/>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600">
                <a:solidFill>
                  <a:schemeClr val="bg1"/>
                </a:solidFill>
              </a:endParaRPr>
            </a:p>
          </p:txBody>
        </p:sp>
        <p:sp>
          <p:nvSpPr>
            <p:cNvPr id="65" name="Rectangle 64">
              <a:extLst>
                <a:ext uri="{FF2B5EF4-FFF2-40B4-BE49-F238E27FC236}">
                  <a16:creationId xmlns:a16="http://schemas.microsoft.com/office/drawing/2014/main" id="{6B600CE3-7379-8CF8-F0CA-1C0183E36056}"/>
                </a:ext>
              </a:extLst>
            </p:cNvPr>
            <p:cNvSpPr/>
            <p:nvPr/>
          </p:nvSpPr>
          <p:spPr>
            <a:xfrm>
              <a:off x="8794403" y="4083629"/>
              <a:ext cx="1761327" cy="1480502"/>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600">
                <a:solidFill>
                  <a:schemeClr val="bg1"/>
                </a:solidFill>
              </a:endParaRPr>
            </a:p>
          </p:txBody>
        </p:sp>
      </p:grpSp>
      <p:graphicFrame>
        <p:nvGraphicFramePr>
          <p:cNvPr id="66" name="Chart 65">
            <a:extLst>
              <a:ext uri="{FF2B5EF4-FFF2-40B4-BE49-F238E27FC236}">
                <a16:creationId xmlns:a16="http://schemas.microsoft.com/office/drawing/2014/main" id="{617E4984-1F03-CB27-EB7F-18B8D8B8CFB4}"/>
              </a:ext>
            </a:extLst>
          </p:cNvPr>
          <p:cNvGraphicFramePr/>
          <p:nvPr/>
        </p:nvGraphicFramePr>
        <p:xfrm>
          <a:off x="48637" y="2081746"/>
          <a:ext cx="7964910" cy="4217913"/>
        </p:xfrm>
        <a:graphic>
          <a:graphicData uri="http://schemas.openxmlformats.org/drawingml/2006/chart">
            <c:chart xmlns:c="http://schemas.openxmlformats.org/drawingml/2006/chart" xmlns:r="http://schemas.openxmlformats.org/officeDocument/2006/relationships" r:id="rId4"/>
          </a:graphicData>
        </a:graphic>
      </p:graphicFrame>
      <p:sp>
        <p:nvSpPr>
          <p:cNvPr id="67" name="TextBox 66">
            <a:extLst>
              <a:ext uri="{FF2B5EF4-FFF2-40B4-BE49-F238E27FC236}">
                <a16:creationId xmlns:a16="http://schemas.microsoft.com/office/drawing/2014/main" id="{70FAD01C-3123-9A7A-503B-E62D23CB72F2}"/>
              </a:ext>
            </a:extLst>
          </p:cNvPr>
          <p:cNvSpPr txBox="1"/>
          <p:nvPr/>
        </p:nvSpPr>
        <p:spPr>
          <a:xfrm>
            <a:off x="48637" y="5020653"/>
            <a:ext cx="500137" cy="1262589"/>
          </a:xfrm>
          <a:prstGeom prst="rect">
            <a:avLst/>
          </a:prstGeom>
          <a:noFill/>
        </p:spPr>
        <p:txBody>
          <a:bodyPr vert="vert270" wrap="square" rtlCol="0">
            <a:spAutoFit/>
          </a:bodyPr>
          <a:lstStyle/>
          <a:p>
            <a:pPr algn="ctr"/>
            <a:r>
              <a:rPr lang="en-CA" sz="1050">
                <a:solidFill>
                  <a:schemeClr val="bg1"/>
                </a:solidFill>
                <a:latin typeface="Segoe UI" panose="020B0502040204020203" pitchFamily="34" charset="0"/>
                <a:cs typeface="Segoe UI" panose="020B0502040204020203" pitchFamily="34" charset="0"/>
              </a:rPr>
              <a:t>RADIO</a:t>
            </a:r>
          </a:p>
          <a:p>
            <a:pPr algn="ctr"/>
            <a:r>
              <a:rPr lang="en-CA" sz="1000">
                <a:solidFill>
                  <a:schemeClr val="bg1"/>
                </a:solidFill>
                <a:latin typeface="Segoe UI" panose="020B0502040204020203" pitchFamily="34" charset="0"/>
                <a:cs typeface="Segoe UI" panose="020B0502040204020203" pitchFamily="34" charset="0"/>
              </a:rPr>
              <a:t>(OTA or Streamed)</a:t>
            </a:r>
            <a:endParaRPr lang="en-CA" sz="1050">
              <a:solidFill>
                <a:schemeClr val="bg1"/>
              </a:solidFill>
              <a:latin typeface="Segoe UI" panose="020B0502040204020203" pitchFamily="34" charset="0"/>
              <a:cs typeface="Segoe UI" panose="020B0502040204020203" pitchFamily="34" charset="0"/>
            </a:endParaRPr>
          </a:p>
        </p:txBody>
      </p:sp>
      <p:sp>
        <p:nvSpPr>
          <p:cNvPr id="68" name="TextBox 67">
            <a:extLst>
              <a:ext uri="{FF2B5EF4-FFF2-40B4-BE49-F238E27FC236}">
                <a16:creationId xmlns:a16="http://schemas.microsoft.com/office/drawing/2014/main" id="{801F6869-044F-0739-6FE3-ADCA0535EF1B}"/>
              </a:ext>
            </a:extLst>
          </p:cNvPr>
          <p:cNvSpPr txBox="1"/>
          <p:nvPr/>
        </p:nvSpPr>
        <p:spPr>
          <a:xfrm>
            <a:off x="589159" y="5127823"/>
            <a:ext cx="507831" cy="1155419"/>
          </a:xfrm>
          <a:prstGeom prst="rect">
            <a:avLst/>
          </a:prstGeom>
          <a:noFill/>
        </p:spPr>
        <p:txBody>
          <a:bodyPr vert="vert270" wrap="square" rtlCol="0">
            <a:spAutoFit/>
          </a:bodyPr>
          <a:lstStyle/>
          <a:p>
            <a:pPr algn="ctr"/>
            <a:r>
              <a:rPr lang="en-CA" sz="1050">
                <a:solidFill>
                  <a:schemeClr val="bg1"/>
                </a:solidFill>
                <a:latin typeface="Segoe UI" panose="020B0502040204020203" pitchFamily="34" charset="0"/>
                <a:cs typeface="Segoe UI" panose="020B0502040204020203" pitchFamily="34" charset="0"/>
              </a:rPr>
              <a:t>Print/Newspaper or Magazines</a:t>
            </a:r>
          </a:p>
        </p:txBody>
      </p:sp>
      <p:sp>
        <p:nvSpPr>
          <p:cNvPr id="69" name="TextBox 68">
            <a:extLst>
              <a:ext uri="{FF2B5EF4-FFF2-40B4-BE49-F238E27FC236}">
                <a16:creationId xmlns:a16="http://schemas.microsoft.com/office/drawing/2014/main" id="{7FFA4956-6A12-6EE1-4AEB-8B27C4864BA6}"/>
              </a:ext>
            </a:extLst>
          </p:cNvPr>
          <p:cNvSpPr txBox="1"/>
          <p:nvPr/>
        </p:nvSpPr>
        <p:spPr>
          <a:xfrm>
            <a:off x="1191034" y="5336750"/>
            <a:ext cx="346249" cy="946492"/>
          </a:xfrm>
          <a:prstGeom prst="rect">
            <a:avLst/>
          </a:prstGeom>
          <a:noFill/>
        </p:spPr>
        <p:txBody>
          <a:bodyPr vert="vert270" wrap="square" rtlCol="0">
            <a:spAutoFit/>
          </a:bodyPr>
          <a:lstStyle/>
          <a:p>
            <a:pPr algn="ctr"/>
            <a:r>
              <a:rPr lang="en-CA" sz="1050">
                <a:solidFill>
                  <a:schemeClr val="bg1"/>
                </a:solidFill>
                <a:latin typeface="Segoe UI" panose="020B0502040204020203" pitchFamily="34" charset="0"/>
                <a:cs typeface="Segoe UI" panose="020B0502040204020203" pitchFamily="34" charset="0"/>
              </a:rPr>
              <a:t>Cable  TV</a:t>
            </a:r>
          </a:p>
        </p:txBody>
      </p:sp>
      <p:sp>
        <p:nvSpPr>
          <p:cNvPr id="70" name="TextBox 69">
            <a:extLst>
              <a:ext uri="{FF2B5EF4-FFF2-40B4-BE49-F238E27FC236}">
                <a16:creationId xmlns:a16="http://schemas.microsoft.com/office/drawing/2014/main" id="{8F65112E-6202-1CAB-FB13-6BB1CECF9F49}"/>
              </a:ext>
            </a:extLst>
          </p:cNvPr>
          <p:cNvSpPr txBox="1"/>
          <p:nvPr/>
        </p:nvSpPr>
        <p:spPr>
          <a:xfrm>
            <a:off x="1709610" y="5515661"/>
            <a:ext cx="346249" cy="767581"/>
          </a:xfrm>
          <a:prstGeom prst="rect">
            <a:avLst/>
          </a:prstGeom>
          <a:noFill/>
        </p:spPr>
        <p:txBody>
          <a:bodyPr vert="vert270" wrap="square" rtlCol="0">
            <a:spAutoFit/>
          </a:bodyPr>
          <a:lstStyle/>
          <a:p>
            <a:pPr algn="ctr"/>
            <a:r>
              <a:rPr lang="en-CA" sz="1050">
                <a:solidFill>
                  <a:schemeClr val="bg1"/>
                </a:solidFill>
                <a:latin typeface="Segoe UI" panose="020B0502040204020203" pitchFamily="34" charset="0"/>
                <a:cs typeface="Segoe UI" panose="020B0502040204020203" pitchFamily="34" charset="0"/>
              </a:rPr>
              <a:t>Cinema</a:t>
            </a:r>
          </a:p>
        </p:txBody>
      </p:sp>
      <p:sp>
        <p:nvSpPr>
          <p:cNvPr id="71" name="TextBox 70">
            <a:extLst>
              <a:ext uri="{FF2B5EF4-FFF2-40B4-BE49-F238E27FC236}">
                <a16:creationId xmlns:a16="http://schemas.microsoft.com/office/drawing/2014/main" id="{46F17289-DEE6-974F-0A65-12FE1E2325A5}"/>
              </a:ext>
            </a:extLst>
          </p:cNvPr>
          <p:cNvSpPr txBox="1"/>
          <p:nvPr/>
        </p:nvSpPr>
        <p:spPr>
          <a:xfrm>
            <a:off x="2176397" y="5073076"/>
            <a:ext cx="507831" cy="1262589"/>
          </a:xfrm>
          <a:prstGeom prst="rect">
            <a:avLst/>
          </a:prstGeom>
          <a:noFill/>
        </p:spPr>
        <p:txBody>
          <a:bodyPr vert="vert270" wrap="square" rtlCol="0">
            <a:spAutoFit/>
          </a:bodyPr>
          <a:lstStyle/>
          <a:p>
            <a:pPr algn="ctr"/>
            <a:r>
              <a:rPr lang="en-CA" sz="1050">
                <a:solidFill>
                  <a:schemeClr val="bg1"/>
                </a:solidFill>
                <a:latin typeface="Segoe UI" panose="020B0502040204020203" pitchFamily="34" charset="0"/>
                <a:cs typeface="Segoe UI" panose="020B0502040204020203" pitchFamily="34" charset="0"/>
              </a:rPr>
              <a:t>OOH (Billboards, Transit, Poster)</a:t>
            </a:r>
          </a:p>
        </p:txBody>
      </p:sp>
      <p:sp>
        <p:nvSpPr>
          <p:cNvPr id="72" name="TextBox 71">
            <a:extLst>
              <a:ext uri="{FF2B5EF4-FFF2-40B4-BE49-F238E27FC236}">
                <a16:creationId xmlns:a16="http://schemas.microsoft.com/office/drawing/2014/main" id="{2AE897F0-BB4A-26B1-7A89-DD7BA11D7F90}"/>
              </a:ext>
            </a:extLst>
          </p:cNvPr>
          <p:cNvSpPr txBox="1"/>
          <p:nvPr/>
        </p:nvSpPr>
        <p:spPr>
          <a:xfrm>
            <a:off x="2716919" y="5389173"/>
            <a:ext cx="346249" cy="946492"/>
          </a:xfrm>
          <a:prstGeom prst="rect">
            <a:avLst/>
          </a:prstGeom>
          <a:noFill/>
        </p:spPr>
        <p:txBody>
          <a:bodyPr vert="vert270" wrap="square" rtlCol="0">
            <a:spAutoFit/>
          </a:bodyPr>
          <a:lstStyle/>
          <a:p>
            <a:pPr algn="ctr"/>
            <a:r>
              <a:rPr lang="en-CA" sz="1050">
                <a:solidFill>
                  <a:schemeClr val="bg1"/>
                </a:solidFill>
                <a:latin typeface="Segoe UI" panose="020B0502040204020203" pitchFamily="34" charset="0"/>
                <a:cs typeface="Segoe UI" panose="020B0502040204020203" pitchFamily="34" charset="0"/>
              </a:rPr>
              <a:t>Direct Mail</a:t>
            </a:r>
          </a:p>
        </p:txBody>
      </p:sp>
      <p:sp>
        <p:nvSpPr>
          <p:cNvPr id="73" name="TextBox 72">
            <a:extLst>
              <a:ext uri="{FF2B5EF4-FFF2-40B4-BE49-F238E27FC236}">
                <a16:creationId xmlns:a16="http://schemas.microsoft.com/office/drawing/2014/main" id="{F1F74CD8-0677-3527-9E01-A45E02E67A78}"/>
              </a:ext>
            </a:extLst>
          </p:cNvPr>
          <p:cNvSpPr txBox="1"/>
          <p:nvPr/>
        </p:nvSpPr>
        <p:spPr>
          <a:xfrm>
            <a:off x="3231014" y="5515661"/>
            <a:ext cx="507831" cy="820004"/>
          </a:xfrm>
          <a:prstGeom prst="rect">
            <a:avLst/>
          </a:prstGeom>
          <a:noFill/>
        </p:spPr>
        <p:txBody>
          <a:bodyPr vert="vert270" wrap="square" rtlCol="0">
            <a:spAutoFit/>
          </a:bodyPr>
          <a:lstStyle/>
          <a:p>
            <a:pPr algn="ctr"/>
            <a:r>
              <a:rPr lang="en-CA" sz="1050">
                <a:solidFill>
                  <a:schemeClr val="bg1"/>
                </a:solidFill>
                <a:latin typeface="Segoe UI" panose="020B0502040204020203" pitchFamily="34" charset="0"/>
                <a:cs typeface="Segoe UI" panose="020B0502040204020203" pitchFamily="34" charset="0"/>
              </a:rPr>
              <a:t>TV/Movie Streaming</a:t>
            </a:r>
          </a:p>
        </p:txBody>
      </p:sp>
      <p:sp>
        <p:nvSpPr>
          <p:cNvPr id="74" name="TextBox 73">
            <a:extLst>
              <a:ext uri="{FF2B5EF4-FFF2-40B4-BE49-F238E27FC236}">
                <a16:creationId xmlns:a16="http://schemas.microsoft.com/office/drawing/2014/main" id="{57972BBD-275D-0329-8E9B-526BB0353111}"/>
              </a:ext>
            </a:extLst>
          </p:cNvPr>
          <p:cNvSpPr txBox="1"/>
          <p:nvPr/>
        </p:nvSpPr>
        <p:spPr>
          <a:xfrm>
            <a:off x="3837370" y="5568084"/>
            <a:ext cx="346249" cy="767581"/>
          </a:xfrm>
          <a:prstGeom prst="rect">
            <a:avLst/>
          </a:prstGeom>
          <a:noFill/>
        </p:spPr>
        <p:txBody>
          <a:bodyPr vert="vert270" wrap="square" rtlCol="0">
            <a:spAutoFit/>
          </a:bodyPr>
          <a:lstStyle/>
          <a:p>
            <a:pPr algn="ctr"/>
            <a:r>
              <a:rPr lang="en-CA" sz="1050">
                <a:solidFill>
                  <a:schemeClr val="bg1"/>
                </a:solidFill>
                <a:latin typeface="Segoe UI" panose="020B0502040204020203" pitchFamily="34" charset="0"/>
                <a:cs typeface="Segoe UI" panose="020B0502040204020203" pitchFamily="34" charset="0"/>
              </a:rPr>
              <a:t>Podcasts</a:t>
            </a:r>
          </a:p>
        </p:txBody>
      </p:sp>
      <p:sp>
        <p:nvSpPr>
          <p:cNvPr id="75" name="TextBox 74">
            <a:extLst>
              <a:ext uri="{FF2B5EF4-FFF2-40B4-BE49-F238E27FC236}">
                <a16:creationId xmlns:a16="http://schemas.microsoft.com/office/drawing/2014/main" id="{6DE7C49A-8979-A4D3-793E-9F42C566AE8C}"/>
              </a:ext>
            </a:extLst>
          </p:cNvPr>
          <p:cNvSpPr txBox="1"/>
          <p:nvPr/>
        </p:nvSpPr>
        <p:spPr>
          <a:xfrm>
            <a:off x="4265257" y="4769471"/>
            <a:ext cx="507831" cy="1566196"/>
          </a:xfrm>
          <a:prstGeom prst="rect">
            <a:avLst/>
          </a:prstGeom>
          <a:noFill/>
        </p:spPr>
        <p:txBody>
          <a:bodyPr vert="vert270" wrap="square" rtlCol="0">
            <a:spAutoFit/>
          </a:bodyPr>
          <a:lstStyle/>
          <a:p>
            <a:pPr algn="ctr"/>
            <a:r>
              <a:rPr lang="en-CA" sz="1050">
                <a:solidFill>
                  <a:schemeClr val="bg1"/>
                </a:solidFill>
                <a:latin typeface="Segoe UI" panose="020B0502040204020203" pitchFamily="34" charset="0"/>
                <a:cs typeface="Segoe UI" panose="020B0502040204020203" pitchFamily="34" charset="0"/>
              </a:rPr>
              <a:t>Online Music Streaming (Spotify with Ads)</a:t>
            </a:r>
          </a:p>
        </p:txBody>
      </p:sp>
      <p:sp>
        <p:nvSpPr>
          <p:cNvPr id="76" name="TextBox 75">
            <a:extLst>
              <a:ext uri="{FF2B5EF4-FFF2-40B4-BE49-F238E27FC236}">
                <a16:creationId xmlns:a16="http://schemas.microsoft.com/office/drawing/2014/main" id="{2D7194DE-4BC3-4F55-A93E-4B892709D9D3}"/>
              </a:ext>
            </a:extLst>
          </p:cNvPr>
          <p:cNvSpPr txBox="1"/>
          <p:nvPr/>
        </p:nvSpPr>
        <p:spPr>
          <a:xfrm>
            <a:off x="4842354" y="5568084"/>
            <a:ext cx="346249" cy="767581"/>
          </a:xfrm>
          <a:prstGeom prst="rect">
            <a:avLst/>
          </a:prstGeom>
          <a:noFill/>
        </p:spPr>
        <p:txBody>
          <a:bodyPr vert="vert270" wrap="square" rtlCol="0">
            <a:spAutoFit/>
          </a:bodyPr>
          <a:lstStyle/>
          <a:p>
            <a:pPr algn="ctr"/>
            <a:r>
              <a:rPr lang="en-CA" sz="1050">
                <a:solidFill>
                  <a:schemeClr val="bg1"/>
                </a:solidFill>
                <a:latin typeface="Segoe UI" panose="020B0502040204020203" pitchFamily="34" charset="0"/>
                <a:cs typeface="Segoe UI" panose="020B0502040204020203" pitchFamily="34" charset="0"/>
              </a:rPr>
              <a:t>You Tube</a:t>
            </a:r>
          </a:p>
        </p:txBody>
      </p:sp>
      <p:sp>
        <p:nvSpPr>
          <p:cNvPr id="77" name="TextBox 76">
            <a:extLst>
              <a:ext uri="{FF2B5EF4-FFF2-40B4-BE49-F238E27FC236}">
                <a16:creationId xmlns:a16="http://schemas.microsoft.com/office/drawing/2014/main" id="{688561C0-170C-6324-A414-2EB73138323B}"/>
              </a:ext>
            </a:extLst>
          </p:cNvPr>
          <p:cNvSpPr txBox="1"/>
          <p:nvPr/>
        </p:nvSpPr>
        <p:spPr>
          <a:xfrm>
            <a:off x="5334504" y="5389173"/>
            <a:ext cx="507831" cy="946492"/>
          </a:xfrm>
          <a:prstGeom prst="rect">
            <a:avLst/>
          </a:prstGeom>
          <a:noFill/>
        </p:spPr>
        <p:txBody>
          <a:bodyPr vert="vert270" wrap="square" rtlCol="0">
            <a:spAutoFit/>
          </a:bodyPr>
          <a:lstStyle/>
          <a:p>
            <a:pPr algn="ctr"/>
            <a:r>
              <a:rPr lang="en-CA" sz="1050">
                <a:solidFill>
                  <a:schemeClr val="bg1"/>
                </a:solidFill>
                <a:latin typeface="Segoe UI" panose="020B0502040204020203" pitchFamily="34" charset="0"/>
                <a:cs typeface="Segoe UI" panose="020B0502040204020203" pitchFamily="34" charset="0"/>
              </a:rPr>
              <a:t>Email Advertising</a:t>
            </a:r>
          </a:p>
        </p:txBody>
      </p:sp>
      <p:sp>
        <p:nvSpPr>
          <p:cNvPr id="78" name="TextBox 77">
            <a:extLst>
              <a:ext uri="{FF2B5EF4-FFF2-40B4-BE49-F238E27FC236}">
                <a16:creationId xmlns:a16="http://schemas.microsoft.com/office/drawing/2014/main" id="{52F875A8-87C7-0765-D009-9672EB36F8AF}"/>
              </a:ext>
            </a:extLst>
          </p:cNvPr>
          <p:cNvSpPr txBox="1"/>
          <p:nvPr/>
        </p:nvSpPr>
        <p:spPr>
          <a:xfrm>
            <a:off x="5853080" y="5274260"/>
            <a:ext cx="507831" cy="1061406"/>
          </a:xfrm>
          <a:prstGeom prst="rect">
            <a:avLst/>
          </a:prstGeom>
          <a:noFill/>
        </p:spPr>
        <p:txBody>
          <a:bodyPr vert="vert270" wrap="square" rtlCol="0">
            <a:spAutoFit/>
          </a:bodyPr>
          <a:lstStyle/>
          <a:p>
            <a:pPr algn="ctr"/>
            <a:r>
              <a:rPr lang="en-CA" sz="1050">
                <a:solidFill>
                  <a:schemeClr val="bg1"/>
                </a:solidFill>
                <a:latin typeface="Segoe UI" panose="020B0502040204020203" pitchFamily="34" charset="0"/>
                <a:cs typeface="Segoe UI" panose="020B0502040204020203" pitchFamily="34" charset="0"/>
              </a:rPr>
              <a:t>Social Media (FB, Tik Tok, X)</a:t>
            </a:r>
          </a:p>
        </p:txBody>
      </p:sp>
      <p:sp>
        <p:nvSpPr>
          <p:cNvPr id="79" name="TextBox 78">
            <a:extLst>
              <a:ext uri="{FF2B5EF4-FFF2-40B4-BE49-F238E27FC236}">
                <a16:creationId xmlns:a16="http://schemas.microsoft.com/office/drawing/2014/main" id="{963F548F-8A04-18FB-C2C9-B791A971E92D}"/>
              </a:ext>
            </a:extLst>
          </p:cNvPr>
          <p:cNvSpPr txBox="1"/>
          <p:nvPr/>
        </p:nvSpPr>
        <p:spPr>
          <a:xfrm>
            <a:off x="6349667" y="5450058"/>
            <a:ext cx="507831" cy="895334"/>
          </a:xfrm>
          <a:prstGeom prst="rect">
            <a:avLst/>
          </a:prstGeom>
          <a:noFill/>
        </p:spPr>
        <p:txBody>
          <a:bodyPr vert="vert270" wrap="square" rtlCol="0">
            <a:spAutoFit/>
          </a:bodyPr>
          <a:lstStyle/>
          <a:p>
            <a:pPr algn="ctr"/>
            <a:r>
              <a:rPr lang="en-CA" sz="1050">
                <a:solidFill>
                  <a:schemeClr val="bg1"/>
                </a:solidFill>
                <a:latin typeface="Segoe UI" panose="020B0502040204020203" pitchFamily="34" charset="0"/>
                <a:cs typeface="Segoe UI" panose="020B0502040204020203" pitchFamily="34" charset="0"/>
              </a:rPr>
              <a:t>Online Banner  Ads</a:t>
            </a:r>
          </a:p>
        </p:txBody>
      </p:sp>
      <p:sp>
        <p:nvSpPr>
          <p:cNvPr id="80" name="TextBox 79">
            <a:extLst>
              <a:ext uri="{FF2B5EF4-FFF2-40B4-BE49-F238E27FC236}">
                <a16:creationId xmlns:a16="http://schemas.microsoft.com/office/drawing/2014/main" id="{10C1E521-8B35-E7B7-FD89-4EAE75F7B730}"/>
              </a:ext>
            </a:extLst>
          </p:cNvPr>
          <p:cNvSpPr txBox="1"/>
          <p:nvPr/>
        </p:nvSpPr>
        <p:spPr>
          <a:xfrm>
            <a:off x="6876079" y="5398344"/>
            <a:ext cx="507831" cy="895334"/>
          </a:xfrm>
          <a:prstGeom prst="rect">
            <a:avLst/>
          </a:prstGeom>
          <a:noFill/>
        </p:spPr>
        <p:txBody>
          <a:bodyPr vert="vert270" wrap="square" rtlCol="0">
            <a:spAutoFit/>
          </a:bodyPr>
          <a:lstStyle/>
          <a:p>
            <a:pPr algn="ctr"/>
            <a:r>
              <a:rPr lang="en-CA" sz="1050">
                <a:solidFill>
                  <a:schemeClr val="bg1"/>
                </a:solidFill>
                <a:latin typeface="Segoe UI" panose="020B0502040204020203" pitchFamily="34" charset="0"/>
                <a:cs typeface="Segoe UI" panose="020B0502040204020203" pitchFamily="34" charset="0"/>
              </a:rPr>
              <a:t>Video/Mobile Games</a:t>
            </a:r>
          </a:p>
        </p:txBody>
      </p:sp>
      <p:sp>
        <p:nvSpPr>
          <p:cNvPr id="81" name="TextBox 80">
            <a:extLst>
              <a:ext uri="{FF2B5EF4-FFF2-40B4-BE49-F238E27FC236}">
                <a16:creationId xmlns:a16="http://schemas.microsoft.com/office/drawing/2014/main" id="{21D88684-0689-ED5C-45ED-E48F6C440D3F}"/>
              </a:ext>
            </a:extLst>
          </p:cNvPr>
          <p:cNvSpPr txBox="1"/>
          <p:nvPr/>
        </p:nvSpPr>
        <p:spPr>
          <a:xfrm>
            <a:off x="7350322" y="5705533"/>
            <a:ext cx="669414" cy="614100"/>
          </a:xfrm>
          <a:prstGeom prst="rect">
            <a:avLst/>
          </a:prstGeom>
          <a:noFill/>
        </p:spPr>
        <p:txBody>
          <a:bodyPr vert="vert270" wrap="square" rtlCol="0">
            <a:spAutoFit/>
          </a:bodyPr>
          <a:lstStyle/>
          <a:p>
            <a:pPr algn="ctr"/>
            <a:r>
              <a:rPr lang="en-CA" sz="1050">
                <a:solidFill>
                  <a:schemeClr val="bg1"/>
                </a:solidFill>
                <a:latin typeface="Segoe UI" panose="020B0502040204020203" pitchFamily="34" charset="0"/>
                <a:cs typeface="Segoe UI" panose="020B0502040204020203" pitchFamily="34" charset="0"/>
              </a:rPr>
              <a:t>Online Pop-Up Ads</a:t>
            </a:r>
          </a:p>
        </p:txBody>
      </p:sp>
      <p:pic>
        <p:nvPicPr>
          <p:cNvPr id="82" name="Picture 81" descr="A blue letters on a black background&#10;&#10;AI-generated content may be incorrect.">
            <a:extLst>
              <a:ext uri="{FF2B5EF4-FFF2-40B4-BE49-F238E27FC236}">
                <a16:creationId xmlns:a16="http://schemas.microsoft.com/office/drawing/2014/main" id="{2D09E29F-902A-FDBA-33B3-A389F1B445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53249" y="6296297"/>
            <a:ext cx="1247567" cy="530868"/>
          </a:xfrm>
          <a:prstGeom prst="rect">
            <a:avLst/>
          </a:prstGeom>
        </p:spPr>
      </p:pic>
    </p:spTree>
    <p:extLst>
      <p:ext uri="{BB962C8B-B14F-4D97-AF65-F5344CB8AC3E}">
        <p14:creationId xmlns:p14="http://schemas.microsoft.com/office/powerpoint/2010/main" val="30148894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0" descr="Free A Low Angle Shot of a Woman in Brown Jumper Holding a Radio Stock Photo">
            <a:hlinkClick r:id="rId2"/>
            <a:extLst>
              <a:ext uri="{FF2B5EF4-FFF2-40B4-BE49-F238E27FC236}">
                <a16:creationId xmlns:a16="http://schemas.microsoft.com/office/drawing/2014/main" id="{72861D25-3E5C-0342-F20F-41CB26F5BDB8}"/>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700" y="0"/>
            <a:ext cx="12207587" cy="6307790"/>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2F83869F-E39F-8589-214C-8F9FB1899C24}"/>
              </a:ext>
            </a:extLst>
          </p:cNvPr>
          <p:cNvGrpSpPr/>
          <p:nvPr/>
        </p:nvGrpSpPr>
        <p:grpSpPr>
          <a:xfrm>
            <a:off x="9540886" y="4487107"/>
            <a:ext cx="2313784" cy="1527679"/>
            <a:chOff x="-1114920" y="721606"/>
            <a:chExt cx="4333522" cy="2861215"/>
          </a:xfrm>
          <a:solidFill>
            <a:schemeClr val="bg1">
              <a:alpha val="50000"/>
            </a:schemeClr>
          </a:solidFill>
        </p:grpSpPr>
        <p:grpSp>
          <p:nvGrpSpPr>
            <p:cNvPr id="5" name="Group 4">
              <a:extLst>
                <a:ext uri="{FF2B5EF4-FFF2-40B4-BE49-F238E27FC236}">
                  <a16:creationId xmlns:a16="http://schemas.microsoft.com/office/drawing/2014/main" id="{8272B32B-2945-2C42-538E-AA54B8F9A98B}"/>
                </a:ext>
              </a:extLst>
            </p:cNvPr>
            <p:cNvGrpSpPr/>
            <p:nvPr/>
          </p:nvGrpSpPr>
          <p:grpSpPr>
            <a:xfrm>
              <a:off x="-1114920" y="721606"/>
              <a:ext cx="4333522" cy="745848"/>
              <a:chOff x="1918322" y="2097364"/>
              <a:chExt cx="913008" cy="157139"/>
            </a:xfrm>
            <a:grpFill/>
          </p:grpSpPr>
          <p:sp>
            <p:nvSpPr>
              <p:cNvPr id="40" name="Oval 39">
                <a:extLst>
                  <a:ext uri="{FF2B5EF4-FFF2-40B4-BE49-F238E27FC236}">
                    <a16:creationId xmlns:a16="http://schemas.microsoft.com/office/drawing/2014/main" id="{A29E5A98-3732-895C-A12F-01B364B406E7}"/>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FF99B464-083A-9B55-FA1E-46E2803DD01C}"/>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C073728D-4FEE-BB68-D1C4-363C444CD6FF}"/>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3FEDDE22-FAD8-2399-27AA-091BDBF3A119}"/>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F987C3B3-32F3-D687-C516-05A4732A439E}"/>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7ED4910A-C139-3890-286D-7A9DE3146322}"/>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C9CB355C-4A4F-D3BE-13CA-FCFF349AE05C}"/>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044CFA70-A58C-2D56-6821-F5081E75E0FE}"/>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5FDF63C1-3438-1AE7-05B6-90972D6665A7}"/>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F20521EF-D804-60D1-C5A8-F3368C55865E}"/>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9CA4630D-C125-51DE-94C3-722CC18766AE}"/>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ACBA0B5E-851F-7279-826C-26D2FDBBE6E0}"/>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633C2A07-8C29-DF8A-E54C-D173F55861B7}"/>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5FE44981-F506-9725-BD7D-1B18B3452E01}"/>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B8965531-844C-22FF-8AA7-E803805A88D3}"/>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08ED0784-8A54-289F-1098-EDF3C3B18C8E}"/>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Group 5">
              <a:extLst>
                <a:ext uri="{FF2B5EF4-FFF2-40B4-BE49-F238E27FC236}">
                  <a16:creationId xmlns:a16="http://schemas.microsoft.com/office/drawing/2014/main" id="{AB0EE1E0-666F-8C95-7E64-4A643B9186DC}"/>
                </a:ext>
              </a:extLst>
            </p:cNvPr>
            <p:cNvGrpSpPr/>
            <p:nvPr/>
          </p:nvGrpSpPr>
          <p:grpSpPr>
            <a:xfrm>
              <a:off x="-1114920" y="1779289"/>
              <a:ext cx="4333522" cy="745848"/>
              <a:chOff x="1918322" y="2097364"/>
              <a:chExt cx="913008" cy="157139"/>
            </a:xfrm>
            <a:grpFill/>
          </p:grpSpPr>
          <p:sp>
            <p:nvSpPr>
              <p:cNvPr id="24" name="Oval 23">
                <a:extLst>
                  <a:ext uri="{FF2B5EF4-FFF2-40B4-BE49-F238E27FC236}">
                    <a16:creationId xmlns:a16="http://schemas.microsoft.com/office/drawing/2014/main" id="{69DBE188-F30E-F01D-8658-1CC11619922D}"/>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D7656425-D12E-D18C-5C9C-B790F12355B2}"/>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961847B7-0976-AF4E-D3B7-B09DFDCDDE35}"/>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2D98204B-22FD-6CA3-B5DA-6E9C235FDF0C}"/>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E6991C67-A525-5062-CB77-718D5CA41C1D}"/>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949E1BC3-0CFE-2473-C6A8-A2A0468B0674}"/>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8375B802-89A3-E098-F53A-CD6E8C045021}"/>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533E8D95-6A65-3B28-4A08-94957BBEAB9B}"/>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CE308BB3-EABD-790B-D4A3-805C3D24F6CF}"/>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D1250391-5379-365C-9E3B-23D095C28D49}"/>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89D172F3-1072-D117-B4C6-26D5418456F4}"/>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79BC653A-70A9-9CB0-5991-BFFA77EE1EED}"/>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B7AF17E7-50E8-FD9E-8930-47DF80502C4B}"/>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9312B291-39BC-EF02-29A5-9E25AABC912A}"/>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9847C9C9-E97B-DE0A-40C6-23392924C8A9}"/>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473E979D-FFE3-AB97-00A6-A1791D875E23}"/>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6">
              <a:extLst>
                <a:ext uri="{FF2B5EF4-FFF2-40B4-BE49-F238E27FC236}">
                  <a16:creationId xmlns:a16="http://schemas.microsoft.com/office/drawing/2014/main" id="{6F45D938-1CAC-98AF-365D-0C46EC6947CD}"/>
                </a:ext>
              </a:extLst>
            </p:cNvPr>
            <p:cNvGrpSpPr/>
            <p:nvPr/>
          </p:nvGrpSpPr>
          <p:grpSpPr>
            <a:xfrm>
              <a:off x="-1114920" y="2836973"/>
              <a:ext cx="4333522" cy="745848"/>
              <a:chOff x="1918322" y="2097364"/>
              <a:chExt cx="913008" cy="157139"/>
            </a:xfrm>
            <a:grpFill/>
          </p:grpSpPr>
          <p:sp>
            <p:nvSpPr>
              <p:cNvPr id="8" name="Oval 7">
                <a:extLst>
                  <a:ext uri="{FF2B5EF4-FFF2-40B4-BE49-F238E27FC236}">
                    <a16:creationId xmlns:a16="http://schemas.microsoft.com/office/drawing/2014/main" id="{88878CD1-9FE0-B764-6BC0-5BE797469646}"/>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F1C531E7-D832-E9D6-0F04-88571C654401}"/>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77247ABA-CD2D-651C-FE84-EE6E3310D314}"/>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4CC58D34-61BE-DEC6-4F3A-8143A46EC74B}"/>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69613632-4D50-CEF8-F601-50FCCA1E42D0}"/>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3D0F0FB-75D9-5528-1D82-4E3878310E1A}"/>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A5FACED5-ECCA-E251-76CE-D29B71703568}"/>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DEC3F3AD-D27C-8A8B-39DE-650AC755AE6F}"/>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2E1E5133-C187-B488-39A6-0E433CF765B0}"/>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B032AAC4-CAEB-BB0D-F15D-1817E8A8F9AA}"/>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1B9C9A2A-2D25-D817-BBCB-E238A785776B}"/>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EA760B35-67A1-E015-05A0-8172A35335F1}"/>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21AD77A7-4D8F-DAED-FDA6-369CF0ABB872}"/>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0C4E407F-E0C5-922C-EB33-DCB9816DADC0}"/>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B9D57E35-3625-A0F3-96EE-6681A3C1943C}"/>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48DAABB2-EF79-108C-1A91-A8EAA81323B6}"/>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56" name="Rectangle 55">
            <a:extLst>
              <a:ext uri="{FF2B5EF4-FFF2-40B4-BE49-F238E27FC236}">
                <a16:creationId xmlns:a16="http://schemas.microsoft.com/office/drawing/2014/main" id="{8AC83CA8-F0D5-A1B0-3A33-088BE2135804}"/>
              </a:ext>
            </a:extLst>
          </p:cNvPr>
          <p:cNvSpPr/>
          <p:nvPr/>
        </p:nvSpPr>
        <p:spPr>
          <a:xfrm>
            <a:off x="1" y="1100106"/>
            <a:ext cx="6094415" cy="5196191"/>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57" name="TextBox 56">
            <a:extLst>
              <a:ext uri="{FF2B5EF4-FFF2-40B4-BE49-F238E27FC236}">
                <a16:creationId xmlns:a16="http://schemas.microsoft.com/office/drawing/2014/main" id="{1DFB9F34-B835-9DE7-2037-6FB21153397C}"/>
              </a:ext>
            </a:extLst>
          </p:cNvPr>
          <p:cNvSpPr txBox="1"/>
          <p:nvPr/>
        </p:nvSpPr>
        <p:spPr>
          <a:xfrm>
            <a:off x="107849" y="2082373"/>
            <a:ext cx="5455127" cy="2446824"/>
          </a:xfrm>
          <a:prstGeom prst="rect">
            <a:avLst/>
          </a:prstGeom>
          <a:noFill/>
        </p:spPr>
        <p:txBody>
          <a:bodyPr wrap="square" rtlCol="0" anchor="b">
            <a:spAutoFit/>
          </a:bodyPr>
          <a:lstStyle/>
          <a:p>
            <a:pPr>
              <a:lnSpc>
                <a:spcPct val="85000"/>
              </a:lnSpc>
            </a:pPr>
            <a:r>
              <a:rPr lang="en-GB" sz="6000" b="1" spc="60">
                <a:solidFill>
                  <a:srgbClr val="8FABAA"/>
                </a:solidFill>
                <a:latin typeface="Segoe UI" panose="020B0502040204020203" pitchFamily="34" charset="0"/>
                <a:cs typeface="Segoe UI" panose="020B0502040204020203" pitchFamily="34" charset="0"/>
              </a:rPr>
              <a:t>AUDIO</a:t>
            </a:r>
          </a:p>
          <a:p>
            <a:pPr>
              <a:lnSpc>
                <a:spcPct val="85000"/>
              </a:lnSpc>
            </a:pPr>
            <a:r>
              <a:rPr lang="en-GB" sz="6000" b="1" spc="60">
                <a:solidFill>
                  <a:srgbClr val="A86441"/>
                </a:solidFill>
                <a:latin typeface="Segoe UI" panose="020B0502040204020203" pitchFamily="34" charset="0"/>
                <a:cs typeface="Segoe UI" panose="020B0502040204020203" pitchFamily="34" charset="0"/>
              </a:rPr>
              <a:t>IMPACT</a:t>
            </a:r>
            <a:r>
              <a:rPr lang="en-GB" sz="6000" b="1" spc="60">
                <a:solidFill>
                  <a:srgbClr val="8FABAA"/>
                </a:solidFill>
                <a:latin typeface="Segoe UI" panose="020B0502040204020203" pitchFamily="34" charset="0"/>
                <a:cs typeface="Segoe UI" panose="020B0502040204020203" pitchFamily="34" charset="0"/>
              </a:rPr>
              <a:t> FOR BRANDS</a:t>
            </a:r>
          </a:p>
        </p:txBody>
      </p:sp>
      <p:sp>
        <p:nvSpPr>
          <p:cNvPr id="58" name="TextBox 57">
            <a:extLst>
              <a:ext uri="{FF2B5EF4-FFF2-40B4-BE49-F238E27FC236}">
                <a16:creationId xmlns:a16="http://schemas.microsoft.com/office/drawing/2014/main" id="{70532E4A-86A1-ADF7-8A72-15CB3DEE8341}"/>
              </a:ext>
            </a:extLst>
          </p:cNvPr>
          <p:cNvSpPr txBox="1"/>
          <p:nvPr/>
        </p:nvSpPr>
        <p:spPr>
          <a:xfrm>
            <a:off x="349927" y="6462987"/>
            <a:ext cx="2711743" cy="230832"/>
          </a:xfrm>
          <a:prstGeom prst="rect">
            <a:avLst/>
          </a:prstGeom>
          <a:noFill/>
        </p:spPr>
        <p:txBody>
          <a:bodyPr wrap="square" rtlCol="0" anchor="ctr">
            <a:spAutoFit/>
          </a:bodyPr>
          <a:lstStyle/>
          <a:p>
            <a:pPr algn="l"/>
            <a:r>
              <a:rPr lang="en-GB" sz="900" spc="200">
                <a:solidFill>
                  <a:schemeClr val="bg1">
                    <a:lumMod val="65000"/>
                  </a:schemeClr>
                </a:solidFill>
                <a:latin typeface="+mj-lt"/>
              </a:rPr>
              <a:t>www.</a:t>
            </a:r>
            <a:r>
              <a:rPr lang="en-US" sz="900" spc="200">
                <a:solidFill>
                  <a:schemeClr val="bg1">
                    <a:lumMod val="65000"/>
                  </a:schemeClr>
                </a:solidFill>
                <a:latin typeface="+mj-lt"/>
              </a:rPr>
              <a:t>radiocbs.com</a:t>
            </a:r>
            <a:endParaRPr lang="en-BE" sz="900" spc="200">
              <a:solidFill>
                <a:schemeClr val="bg1">
                  <a:lumMod val="65000"/>
                </a:schemeClr>
              </a:solidFill>
              <a:latin typeface="+mj-lt"/>
            </a:endParaRPr>
          </a:p>
        </p:txBody>
      </p:sp>
      <p:pic>
        <p:nvPicPr>
          <p:cNvPr id="60" name="Picture 59" descr="Blue letters on a black background&#10;&#10;AI-generated content may be incorrect.">
            <a:extLst>
              <a:ext uri="{FF2B5EF4-FFF2-40B4-BE49-F238E27FC236}">
                <a16:creationId xmlns:a16="http://schemas.microsoft.com/office/drawing/2014/main" id="{2A42071D-18AA-F608-C2F6-24A93658791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19425" y="6248402"/>
            <a:ext cx="1520346" cy="646941"/>
          </a:xfrm>
          <a:prstGeom prst="rect">
            <a:avLst/>
          </a:prstGeom>
        </p:spPr>
      </p:pic>
    </p:spTree>
    <p:extLst>
      <p:ext uri="{BB962C8B-B14F-4D97-AF65-F5344CB8AC3E}">
        <p14:creationId xmlns:p14="http://schemas.microsoft.com/office/powerpoint/2010/main" val="5523733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0" descr="Free A Low Angle Shot of a Woman in Brown Jumper Holding a Radio Stock Photo">
            <a:hlinkClick r:id="rId3"/>
            <a:extLst>
              <a:ext uri="{FF2B5EF4-FFF2-40B4-BE49-F238E27FC236}">
                <a16:creationId xmlns:a16="http://schemas.microsoft.com/office/drawing/2014/main" id="{A0EFABD1-A9C8-6EEA-6D27-6BE412CBC583}"/>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2700" y="0"/>
            <a:ext cx="12207587" cy="6307790"/>
          </a:xfrm>
          <a:prstGeom prst="rect">
            <a:avLst/>
          </a:prstGeom>
          <a:noFill/>
          <a:extLst>
            <a:ext uri="{909E8E84-426E-40DD-AFC4-6F175D3DCCD1}">
              <a14:hiddenFill xmlns:a14="http://schemas.microsoft.com/office/drawing/2010/main">
                <a:solidFill>
                  <a:srgbClr val="FFFFFF"/>
                </a:solidFill>
              </a14:hiddenFill>
            </a:ext>
          </a:extLst>
        </p:spPr>
      </p:pic>
      <p:sp>
        <p:nvSpPr>
          <p:cNvPr id="3" name="Isosceles Triangle 2">
            <a:extLst>
              <a:ext uri="{FF2B5EF4-FFF2-40B4-BE49-F238E27FC236}">
                <a16:creationId xmlns:a16="http://schemas.microsoft.com/office/drawing/2014/main" id="{A88887A4-58F0-C912-D7FE-C9C61839AA53}"/>
              </a:ext>
            </a:extLst>
          </p:cNvPr>
          <p:cNvSpPr/>
          <p:nvPr/>
        </p:nvSpPr>
        <p:spPr>
          <a:xfrm flipV="1">
            <a:off x="1352244" y="0"/>
            <a:ext cx="9943975" cy="7083362"/>
          </a:xfrm>
          <a:prstGeom prst="triangle">
            <a:avLst/>
          </a:prstGeom>
          <a:solidFill>
            <a:srgbClr val="F2F2F2">
              <a:alpha val="60000"/>
            </a:srgbClr>
          </a:solidFill>
          <a:ln w="38100">
            <a:solidFill>
              <a:srgbClr val="BC8B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 name="Rectangle 3">
            <a:extLst>
              <a:ext uri="{FF2B5EF4-FFF2-40B4-BE49-F238E27FC236}">
                <a16:creationId xmlns:a16="http://schemas.microsoft.com/office/drawing/2014/main" id="{BECFC5D9-9733-A68B-7499-7A29CB9FCBD4}"/>
              </a:ext>
            </a:extLst>
          </p:cNvPr>
          <p:cNvSpPr/>
          <p:nvPr/>
        </p:nvSpPr>
        <p:spPr>
          <a:xfrm>
            <a:off x="12116" y="1100966"/>
            <a:ext cx="9338266" cy="5196191"/>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2000" b="0" i="0" u="none" strike="noStrike" kern="1200" cap="none" spc="0" normalizeH="0" baseline="0" noProof="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BE"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 name="Group 5">
            <a:extLst>
              <a:ext uri="{FF2B5EF4-FFF2-40B4-BE49-F238E27FC236}">
                <a16:creationId xmlns:a16="http://schemas.microsoft.com/office/drawing/2014/main" id="{AA166892-2053-BDF6-2814-DDCA28BE8302}"/>
              </a:ext>
            </a:extLst>
          </p:cNvPr>
          <p:cNvGrpSpPr/>
          <p:nvPr/>
        </p:nvGrpSpPr>
        <p:grpSpPr>
          <a:xfrm>
            <a:off x="9540886" y="4487107"/>
            <a:ext cx="2313784" cy="1527679"/>
            <a:chOff x="-1114920" y="721606"/>
            <a:chExt cx="4333522" cy="2861215"/>
          </a:xfrm>
          <a:solidFill>
            <a:schemeClr val="bg1">
              <a:alpha val="50000"/>
            </a:schemeClr>
          </a:solidFill>
        </p:grpSpPr>
        <p:grpSp>
          <p:nvGrpSpPr>
            <p:cNvPr id="7" name="Group 6">
              <a:extLst>
                <a:ext uri="{FF2B5EF4-FFF2-40B4-BE49-F238E27FC236}">
                  <a16:creationId xmlns:a16="http://schemas.microsoft.com/office/drawing/2014/main" id="{B9C8ADEE-E724-ACDF-B486-AE86866EAE23}"/>
                </a:ext>
              </a:extLst>
            </p:cNvPr>
            <p:cNvGrpSpPr/>
            <p:nvPr/>
          </p:nvGrpSpPr>
          <p:grpSpPr>
            <a:xfrm>
              <a:off x="-1114920" y="721606"/>
              <a:ext cx="4333522" cy="745848"/>
              <a:chOff x="1918322" y="2097364"/>
              <a:chExt cx="913008" cy="157139"/>
            </a:xfrm>
            <a:grpFill/>
          </p:grpSpPr>
          <p:sp>
            <p:nvSpPr>
              <p:cNvPr id="42" name="Oval 41">
                <a:extLst>
                  <a:ext uri="{FF2B5EF4-FFF2-40B4-BE49-F238E27FC236}">
                    <a16:creationId xmlns:a16="http://schemas.microsoft.com/office/drawing/2014/main" id="{987FF903-85CA-AD76-2FB1-D8E316D44990}"/>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4C777409-8201-C37C-37F4-814F22039222}"/>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E9194759-2AF2-CED9-8F1A-5BA976098F02}"/>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4017B869-13FD-1329-67F1-F922114EA3CC}"/>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85EB1768-88A3-7D18-CFBE-2ACA61D3111F}"/>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1870D73D-23E9-8AF2-7CAD-BFFA0C71E566}"/>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5E0BF70E-6D9F-45B1-92B0-7C190EECAD66}"/>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E623E2DF-84C9-4D0C-092A-0211B3073F88}"/>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033C3093-B6B7-B3E7-E049-973F9721F49C}"/>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CBB8619C-B567-8236-F145-6559E7E53986}"/>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0538FB7D-209E-BE86-DD45-2D6414EC4C88}"/>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2E2A190A-DF40-2F07-509F-66C5C114B2B3}"/>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8B7936D4-2A56-A865-6DD9-BF60BAE58A3C}"/>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C94E22A0-ED80-6DCF-71F8-3BF91100D7F9}"/>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55C9BC24-83D7-5C92-3002-C9B301065DA9}"/>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796F5B11-C20B-D8FE-49FB-FB15BCAD69BC}"/>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a:extLst>
                <a:ext uri="{FF2B5EF4-FFF2-40B4-BE49-F238E27FC236}">
                  <a16:creationId xmlns:a16="http://schemas.microsoft.com/office/drawing/2014/main" id="{B6F57DCA-EE3C-0F73-079B-BD52B506F331}"/>
                </a:ext>
              </a:extLst>
            </p:cNvPr>
            <p:cNvGrpSpPr/>
            <p:nvPr/>
          </p:nvGrpSpPr>
          <p:grpSpPr>
            <a:xfrm>
              <a:off x="-1114920" y="1779289"/>
              <a:ext cx="4333522" cy="745848"/>
              <a:chOff x="1918322" y="2097364"/>
              <a:chExt cx="913008" cy="157139"/>
            </a:xfrm>
            <a:grpFill/>
          </p:grpSpPr>
          <p:sp>
            <p:nvSpPr>
              <p:cNvPr id="26" name="Oval 25">
                <a:extLst>
                  <a:ext uri="{FF2B5EF4-FFF2-40B4-BE49-F238E27FC236}">
                    <a16:creationId xmlns:a16="http://schemas.microsoft.com/office/drawing/2014/main" id="{D99E1CE4-0C05-8B08-9084-500C5F5C4E2F}"/>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10E0803C-69B0-8484-922D-7BD1DCD919B1}"/>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E6B91470-2F67-D32E-EFB2-BDF5780E51D4}"/>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958EB37E-49A8-A6DF-6662-B01CDA15E628}"/>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62B73982-A21C-4052-71D8-15FF64B89577}"/>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B5D4CC02-191A-D731-D2C1-D7043400DF1D}"/>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308A5D0C-E809-91C2-1CAC-47CEBBB9E6C9}"/>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8A1C9887-7F50-D2C3-0087-BF68B54A2F0A}"/>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E24CE390-5975-4828-96C3-BEB63C6C9633}"/>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BC901455-3718-3908-40FD-E382648E6F66}"/>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B6608CDF-BE58-EBEF-BAA2-0A943FEF23D7}"/>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9AC7E0DA-DACC-D6A9-B581-AD5DBAE7FACD}"/>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61190BC2-0D94-9B0A-1808-A59160BC2B2E}"/>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8B7AB1DC-B44E-FEBB-59C8-963ABB93DA5B}"/>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281EEAF9-1999-103A-1CE7-500A33125B2A}"/>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695428EF-F046-4C69-C4DA-33B1FEE0A709}"/>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8">
              <a:extLst>
                <a:ext uri="{FF2B5EF4-FFF2-40B4-BE49-F238E27FC236}">
                  <a16:creationId xmlns:a16="http://schemas.microsoft.com/office/drawing/2014/main" id="{885647B9-BC1F-F846-7706-1FC05491E460}"/>
                </a:ext>
              </a:extLst>
            </p:cNvPr>
            <p:cNvGrpSpPr/>
            <p:nvPr/>
          </p:nvGrpSpPr>
          <p:grpSpPr>
            <a:xfrm>
              <a:off x="-1114920" y="2836973"/>
              <a:ext cx="4333522" cy="745848"/>
              <a:chOff x="1918322" y="2097364"/>
              <a:chExt cx="913008" cy="157139"/>
            </a:xfrm>
            <a:grpFill/>
          </p:grpSpPr>
          <p:sp>
            <p:nvSpPr>
              <p:cNvPr id="10" name="Oval 9">
                <a:extLst>
                  <a:ext uri="{FF2B5EF4-FFF2-40B4-BE49-F238E27FC236}">
                    <a16:creationId xmlns:a16="http://schemas.microsoft.com/office/drawing/2014/main" id="{50725880-F596-1F79-1971-D69609418A3A}"/>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EA06773B-373D-1851-C90F-109A8527DD34}"/>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E313FD20-4D25-2486-4D1F-CA4C9FBF0CD1}"/>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2B6BE734-5F95-D923-210D-B8F5B097ACA8}"/>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D7CC5F02-5428-3187-AB7D-A2CF1EACA642}"/>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C056714B-67EE-1278-923D-5D0D94386A48}"/>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9F8364E9-7C16-9D76-8EE1-0EB4EB62956D}"/>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2ED3BDAC-DFD2-7E56-ADE0-230AE1DABCC3}"/>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715C605F-ED5A-0049-3F92-4E294C83601A}"/>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22E494CD-276F-4BEB-ABD4-6DF19424A4ED}"/>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9267E987-A342-3EF3-89F7-2369F81D75A9}"/>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90BA07CA-B08D-9313-AA6C-A66396AF9935}"/>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88AC42F9-15A8-1C6B-E797-C61E32FBBC22}"/>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2945126C-2259-F2D0-070D-C4FA197ECFED}"/>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D96ED7D2-E1CD-FA9E-45F0-31C6D214CAE2}"/>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376A5F0F-BE77-1F84-7FBE-1C8FBE9A28BE}"/>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58" name="TextBox 57">
            <a:extLst>
              <a:ext uri="{FF2B5EF4-FFF2-40B4-BE49-F238E27FC236}">
                <a16:creationId xmlns:a16="http://schemas.microsoft.com/office/drawing/2014/main" id="{9C8B63AE-A426-9881-0FB9-9DED85C7EF5E}"/>
              </a:ext>
            </a:extLst>
          </p:cNvPr>
          <p:cNvSpPr txBox="1"/>
          <p:nvPr/>
        </p:nvSpPr>
        <p:spPr>
          <a:xfrm>
            <a:off x="349927" y="6462987"/>
            <a:ext cx="2711743" cy="230832"/>
          </a:xfrm>
          <a:prstGeom prst="rect">
            <a:avLst/>
          </a:prstGeom>
          <a:noFill/>
        </p:spPr>
        <p:txBody>
          <a:bodyPr wrap="square" rtlCol="0" anchor="ctr">
            <a:spAutoFit/>
          </a:bodyPr>
          <a:lstStyle/>
          <a:p>
            <a:pPr algn="l"/>
            <a:r>
              <a:rPr lang="en-GB" sz="900" spc="200">
                <a:solidFill>
                  <a:schemeClr val="bg1">
                    <a:lumMod val="65000"/>
                  </a:schemeClr>
                </a:solidFill>
                <a:latin typeface="+mj-lt"/>
              </a:rPr>
              <a:t>www.</a:t>
            </a:r>
            <a:r>
              <a:rPr lang="en-US" sz="900" spc="200">
                <a:solidFill>
                  <a:schemeClr val="bg1">
                    <a:lumMod val="65000"/>
                  </a:schemeClr>
                </a:solidFill>
                <a:latin typeface="+mj-lt"/>
              </a:rPr>
              <a:t>radiocbs.com</a:t>
            </a:r>
            <a:endParaRPr lang="en-BE" sz="900" spc="200">
              <a:solidFill>
                <a:schemeClr val="bg1">
                  <a:lumMod val="65000"/>
                </a:schemeClr>
              </a:solidFill>
              <a:latin typeface="+mj-lt"/>
            </a:endParaRPr>
          </a:p>
        </p:txBody>
      </p:sp>
      <p:graphicFrame>
        <p:nvGraphicFramePr>
          <p:cNvPr id="59" name="Table 4">
            <a:extLst>
              <a:ext uri="{FF2B5EF4-FFF2-40B4-BE49-F238E27FC236}">
                <a16:creationId xmlns:a16="http://schemas.microsoft.com/office/drawing/2014/main" id="{0A212133-E3F9-3BDE-97FF-FFD4F8C3951C}"/>
              </a:ext>
            </a:extLst>
          </p:cNvPr>
          <p:cNvGraphicFramePr>
            <a:graphicFrameLocks noGrp="1"/>
          </p:cNvGraphicFramePr>
          <p:nvPr>
            <p:extLst>
              <p:ext uri="{D42A27DB-BD31-4B8C-83A1-F6EECF244321}">
                <p14:modId xmlns:p14="http://schemas.microsoft.com/office/powerpoint/2010/main" val="2949752781"/>
              </p:ext>
            </p:extLst>
          </p:nvPr>
        </p:nvGraphicFramePr>
        <p:xfrm>
          <a:off x="73923" y="2756485"/>
          <a:ext cx="9079637" cy="3424807"/>
        </p:xfrm>
        <a:graphic>
          <a:graphicData uri="http://schemas.openxmlformats.org/drawingml/2006/table">
            <a:tbl>
              <a:tblPr firstRow="1" bandRow="1">
                <a:tableStyleId>{5C22544A-7EE6-4342-B048-85BDC9FD1C3A}</a:tableStyleId>
              </a:tblPr>
              <a:tblGrid>
                <a:gridCol w="1892932">
                  <a:extLst>
                    <a:ext uri="{9D8B030D-6E8A-4147-A177-3AD203B41FA5}">
                      <a16:colId xmlns:a16="http://schemas.microsoft.com/office/drawing/2014/main" val="3573484528"/>
                    </a:ext>
                  </a:extLst>
                </a:gridCol>
                <a:gridCol w="934720">
                  <a:extLst>
                    <a:ext uri="{9D8B030D-6E8A-4147-A177-3AD203B41FA5}">
                      <a16:colId xmlns:a16="http://schemas.microsoft.com/office/drawing/2014/main" val="546379677"/>
                    </a:ext>
                  </a:extLst>
                </a:gridCol>
                <a:gridCol w="721360">
                  <a:extLst>
                    <a:ext uri="{9D8B030D-6E8A-4147-A177-3AD203B41FA5}">
                      <a16:colId xmlns:a16="http://schemas.microsoft.com/office/drawing/2014/main" val="1696890563"/>
                    </a:ext>
                  </a:extLst>
                </a:gridCol>
                <a:gridCol w="701040">
                  <a:extLst>
                    <a:ext uri="{9D8B030D-6E8A-4147-A177-3AD203B41FA5}">
                      <a16:colId xmlns:a16="http://schemas.microsoft.com/office/drawing/2014/main" val="4260973771"/>
                    </a:ext>
                  </a:extLst>
                </a:gridCol>
                <a:gridCol w="1249680">
                  <a:extLst>
                    <a:ext uri="{9D8B030D-6E8A-4147-A177-3AD203B41FA5}">
                      <a16:colId xmlns:a16="http://schemas.microsoft.com/office/drawing/2014/main" val="2492609836"/>
                    </a:ext>
                  </a:extLst>
                </a:gridCol>
                <a:gridCol w="751840">
                  <a:extLst>
                    <a:ext uri="{9D8B030D-6E8A-4147-A177-3AD203B41FA5}">
                      <a16:colId xmlns:a16="http://schemas.microsoft.com/office/drawing/2014/main" val="1740593182"/>
                    </a:ext>
                  </a:extLst>
                </a:gridCol>
                <a:gridCol w="833120">
                  <a:extLst>
                    <a:ext uri="{9D8B030D-6E8A-4147-A177-3AD203B41FA5}">
                      <a16:colId xmlns:a16="http://schemas.microsoft.com/office/drawing/2014/main" val="2638141240"/>
                    </a:ext>
                  </a:extLst>
                </a:gridCol>
                <a:gridCol w="1016000">
                  <a:extLst>
                    <a:ext uri="{9D8B030D-6E8A-4147-A177-3AD203B41FA5}">
                      <a16:colId xmlns:a16="http://schemas.microsoft.com/office/drawing/2014/main" val="1344760653"/>
                    </a:ext>
                  </a:extLst>
                </a:gridCol>
                <a:gridCol w="978945">
                  <a:extLst>
                    <a:ext uri="{9D8B030D-6E8A-4147-A177-3AD203B41FA5}">
                      <a16:colId xmlns:a16="http://schemas.microsoft.com/office/drawing/2014/main" val="295949250"/>
                    </a:ext>
                  </a:extLst>
                </a:gridCol>
              </a:tblGrid>
              <a:tr h="1012019">
                <a:tc>
                  <a:txBody>
                    <a:bodyPr/>
                    <a:lstStyle/>
                    <a:p>
                      <a:endParaRPr lang="en-CA" sz="1600">
                        <a:latin typeface="Segoe UI" panose="020B0502040204020203" pitchFamily="34" charset="0"/>
                        <a:cs typeface="Segoe UI" panose="020B0502040204020203" pitchFamily="34" charset="0"/>
                      </a:endParaRPr>
                    </a:p>
                  </a:txBody>
                  <a:tcPr>
                    <a:solidFill>
                      <a:srgbClr val="2D616E"/>
                    </a:solidFill>
                  </a:tcPr>
                </a:tc>
                <a:tc>
                  <a:txBody>
                    <a:bodyPr/>
                    <a:lstStyle/>
                    <a:p>
                      <a:pPr algn="ctr"/>
                      <a:r>
                        <a:rPr lang="en-CA" sz="1800">
                          <a:latin typeface="Segoe UI"/>
                          <a:cs typeface="Segoe UI"/>
                        </a:rPr>
                        <a:t>RADIO</a:t>
                      </a:r>
                      <a:endParaRPr lang="en-CA" sz="2000">
                        <a:latin typeface="Segoe UI"/>
                        <a:cs typeface="Segoe UI"/>
                      </a:endParaRPr>
                    </a:p>
                  </a:txBody>
                  <a:tcPr anchor="ctr">
                    <a:solidFill>
                      <a:srgbClr val="FE5000"/>
                    </a:solidFill>
                  </a:tcPr>
                </a:tc>
                <a:tc>
                  <a:txBody>
                    <a:bodyPr/>
                    <a:lstStyle/>
                    <a:p>
                      <a:pPr algn="ctr"/>
                      <a:r>
                        <a:rPr lang="en-CA" sz="1600">
                          <a:latin typeface="Segoe UI"/>
                          <a:cs typeface="Segoe UI"/>
                        </a:rPr>
                        <a:t>TV</a:t>
                      </a:r>
                    </a:p>
                  </a:txBody>
                  <a:tcPr anchor="ctr">
                    <a:solidFill>
                      <a:srgbClr val="2D616E"/>
                    </a:solidFill>
                  </a:tcPr>
                </a:tc>
                <a:tc>
                  <a:txBody>
                    <a:bodyPr/>
                    <a:lstStyle/>
                    <a:p>
                      <a:pPr algn="ctr"/>
                      <a:r>
                        <a:rPr lang="en-CA" sz="1600">
                          <a:latin typeface="Segoe UI"/>
                          <a:cs typeface="Segoe UI"/>
                        </a:rPr>
                        <a:t>TIK TOK</a:t>
                      </a:r>
                    </a:p>
                  </a:txBody>
                  <a:tcPr anchor="ctr">
                    <a:solidFill>
                      <a:srgbClr val="2D616E"/>
                    </a:solidFill>
                  </a:tcPr>
                </a:tc>
                <a:tc>
                  <a:txBody>
                    <a:bodyPr/>
                    <a:lstStyle/>
                    <a:p>
                      <a:pPr algn="ctr"/>
                      <a:r>
                        <a:rPr lang="en-CA" sz="1600">
                          <a:latin typeface="Segoe UI"/>
                          <a:cs typeface="Segoe UI"/>
                        </a:rPr>
                        <a:t>FACEBOOK</a:t>
                      </a:r>
                    </a:p>
                  </a:txBody>
                  <a:tcPr anchor="ctr">
                    <a:solidFill>
                      <a:srgbClr val="2D616E"/>
                    </a:solidFill>
                  </a:tcPr>
                </a:tc>
                <a:tc>
                  <a:txBody>
                    <a:bodyPr/>
                    <a:lstStyle/>
                    <a:p>
                      <a:pPr algn="ctr"/>
                      <a:r>
                        <a:rPr lang="en-US" sz="1600">
                          <a:latin typeface="Segoe UI"/>
                          <a:cs typeface="Segoe UI"/>
                        </a:rPr>
                        <a:t>I</a:t>
                      </a:r>
                      <a:r>
                        <a:rPr lang="en-CA" sz="1600">
                          <a:latin typeface="Segoe UI"/>
                          <a:cs typeface="Segoe UI"/>
                        </a:rPr>
                        <a:t>G</a:t>
                      </a:r>
                    </a:p>
                  </a:txBody>
                  <a:tcPr anchor="ctr">
                    <a:solidFill>
                      <a:srgbClr val="2D616E"/>
                    </a:solidFill>
                  </a:tcPr>
                </a:tc>
                <a:tc>
                  <a:txBody>
                    <a:bodyPr/>
                    <a:lstStyle/>
                    <a:p>
                      <a:pPr algn="ctr"/>
                      <a:r>
                        <a:rPr lang="en-CA" sz="1600">
                          <a:latin typeface="Segoe UI"/>
                          <a:cs typeface="Segoe UI"/>
                        </a:rPr>
                        <a:t>BVOD</a:t>
                      </a:r>
                    </a:p>
                  </a:txBody>
                  <a:tcPr anchor="ctr">
                    <a:solidFill>
                      <a:srgbClr val="2D616E"/>
                    </a:solidFill>
                  </a:tcPr>
                </a:tc>
                <a:tc>
                  <a:txBody>
                    <a:bodyPr/>
                    <a:lstStyle/>
                    <a:p>
                      <a:pPr algn="ctr"/>
                      <a:r>
                        <a:rPr lang="en-US" sz="1600">
                          <a:latin typeface="Segoe UI"/>
                          <a:cs typeface="Segoe UI"/>
                        </a:rPr>
                        <a:t>ONLINE VIDEO</a:t>
                      </a:r>
                      <a:endParaRPr lang="en-CA" sz="1600">
                        <a:latin typeface="Segoe UI"/>
                        <a:cs typeface="Segoe UI"/>
                      </a:endParaRPr>
                    </a:p>
                  </a:txBody>
                  <a:tcPr anchor="ctr">
                    <a:solidFill>
                      <a:srgbClr val="2D616E"/>
                    </a:solidFill>
                  </a:tcPr>
                </a:tc>
                <a:tc>
                  <a:txBody>
                    <a:bodyPr/>
                    <a:lstStyle/>
                    <a:p>
                      <a:pPr algn="ctr"/>
                      <a:r>
                        <a:rPr lang="en-US" sz="1600">
                          <a:latin typeface="Segoe UI"/>
                          <a:cs typeface="Segoe UI"/>
                        </a:rPr>
                        <a:t>OOH</a:t>
                      </a:r>
                      <a:endParaRPr lang="en-CA" sz="1600">
                        <a:latin typeface="Segoe UI"/>
                        <a:cs typeface="Segoe UI"/>
                      </a:endParaRPr>
                    </a:p>
                  </a:txBody>
                  <a:tcPr anchor="ctr">
                    <a:solidFill>
                      <a:srgbClr val="2D616E"/>
                    </a:solidFill>
                  </a:tcPr>
                </a:tc>
                <a:extLst>
                  <a:ext uri="{0D108BD9-81ED-4DB2-BD59-A6C34878D82A}">
                    <a16:rowId xmlns:a16="http://schemas.microsoft.com/office/drawing/2014/main" val="18796938"/>
                  </a:ext>
                </a:extLst>
              </a:tr>
              <a:tr h="603197">
                <a:tc>
                  <a:txBody>
                    <a:bodyPr/>
                    <a:lstStyle/>
                    <a:p>
                      <a:r>
                        <a:rPr lang="en-CA" sz="1600" b="1">
                          <a:latin typeface="Segoe UI"/>
                          <a:cs typeface="Segoe UI"/>
                        </a:rPr>
                        <a:t>AWARENESS</a:t>
                      </a:r>
                    </a:p>
                  </a:txBody>
                  <a:tcPr anchor="ctr">
                    <a:solidFill>
                      <a:schemeClr val="bg2"/>
                    </a:solidFill>
                  </a:tcPr>
                </a:tc>
                <a:tc>
                  <a:txBody>
                    <a:bodyPr/>
                    <a:lstStyle/>
                    <a:p>
                      <a:pPr algn="ctr"/>
                      <a:r>
                        <a:rPr lang="en-US" sz="2800" b="1">
                          <a:effectLst>
                            <a:outerShdw blurRad="38100" dist="38100" dir="2700000" algn="tl">
                              <a:srgbClr val="000000">
                                <a:alpha val="43137"/>
                              </a:srgbClr>
                            </a:outerShdw>
                          </a:effectLst>
                          <a:latin typeface="Segoe UI"/>
                          <a:cs typeface="Segoe UI"/>
                        </a:rPr>
                        <a:t>58%</a:t>
                      </a:r>
                      <a:endParaRPr lang="en-CA" sz="2800" b="1">
                        <a:effectLst>
                          <a:outerShdw blurRad="38100" dist="38100" dir="2700000" algn="tl">
                            <a:srgbClr val="000000">
                              <a:alpha val="43137"/>
                            </a:srgbClr>
                          </a:outerShdw>
                        </a:effectLst>
                        <a:latin typeface="Segoe UI"/>
                        <a:cs typeface="Segoe UI"/>
                      </a:endParaRPr>
                    </a:p>
                  </a:txBody>
                  <a:tcPr anchor="ctr">
                    <a:solidFill>
                      <a:srgbClr val="FE5000"/>
                    </a:solidFill>
                  </a:tcPr>
                </a:tc>
                <a:tc>
                  <a:txBody>
                    <a:bodyPr/>
                    <a:lstStyle/>
                    <a:p>
                      <a:pPr algn="ctr"/>
                      <a:r>
                        <a:rPr lang="en-US" sz="2000">
                          <a:latin typeface="Segoe UI"/>
                          <a:cs typeface="Segoe UI"/>
                        </a:rPr>
                        <a:t>62%</a:t>
                      </a:r>
                      <a:endParaRPr lang="en-CA" sz="2000">
                        <a:latin typeface="Segoe UI"/>
                        <a:cs typeface="Segoe UI"/>
                      </a:endParaRPr>
                    </a:p>
                  </a:txBody>
                  <a:tcPr anchor="ctr">
                    <a:solidFill>
                      <a:schemeClr val="bg2"/>
                    </a:solidFill>
                  </a:tcPr>
                </a:tc>
                <a:tc>
                  <a:txBody>
                    <a:bodyPr/>
                    <a:lstStyle/>
                    <a:p>
                      <a:pPr algn="ctr"/>
                      <a:r>
                        <a:rPr lang="en-US" sz="2000">
                          <a:latin typeface="Segoe UI"/>
                          <a:cs typeface="Segoe UI"/>
                        </a:rPr>
                        <a:t>39%</a:t>
                      </a:r>
                      <a:endParaRPr lang="en-CA" sz="2000">
                        <a:latin typeface="Segoe UI"/>
                        <a:cs typeface="Segoe UI"/>
                      </a:endParaRPr>
                    </a:p>
                  </a:txBody>
                  <a:tcPr anchor="ctr">
                    <a:solidFill>
                      <a:schemeClr val="bg2"/>
                    </a:solidFill>
                  </a:tcPr>
                </a:tc>
                <a:tc>
                  <a:txBody>
                    <a:bodyPr/>
                    <a:lstStyle/>
                    <a:p>
                      <a:pPr algn="ctr"/>
                      <a:r>
                        <a:rPr lang="en-US" sz="2000">
                          <a:latin typeface="Segoe UI"/>
                          <a:cs typeface="Segoe UI"/>
                        </a:rPr>
                        <a:t>52%</a:t>
                      </a:r>
                      <a:endParaRPr lang="en-CA" sz="2000">
                        <a:latin typeface="Segoe UI"/>
                        <a:cs typeface="Segoe UI"/>
                      </a:endParaRPr>
                    </a:p>
                  </a:txBody>
                  <a:tcPr anchor="ctr">
                    <a:solidFill>
                      <a:schemeClr val="bg2"/>
                    </a:solidFill>
                  </a:tcPr>
                </a:tc>
                <a:tc>
                  <a:txBody>
                    <a:bodyPr/>
                    <a:lstStyle/>
                    <a:p>
                      <a:pPr algn="ctr"/>
                      <a:r>
                        <a:rPr lang="en-US" sz="2000">
                          <a:latin typeface="Segoe UI"/>
                          <a:cs typeface="Segoe UI"/>
                        </a:rPr>
                        <a:t>46%</a:t>
                      </a:r>
                      <a:endParaRPr lang="en-CA" sz="2000">
                        <a:latin typeface="Segoe UI"/>
                        <a:cs typeface="Segoe UI"/>
                      </a:endParaRPr>
                    </a:p>
                  </a:txBody>
                  <a:tcPr anchor="ctr">
                    <a:solidFill>
                      <a:schemeClr val="bg2"/>
                    </a:solidFill>
                  </a:tcPr>
                </a:tc>
                <a:tc>
                  <a:txBody>
                    <a:bodyPr/>
                    <a:lstStyle/>
                    <a:p>
                      <a:pPr algn="ctr"/>
                      <a:r>
                        <a:rPr lang="en-US" sz="2000">
                          <a:latin typeface="Segoe UI"/>
                          <a:cs typeface="Segoe UI"/>
                        </a:rPr>
                        <a:t>40%</a:t>
                      </a:r>
                      <a:endParaRPr lang="en-CA" sz="2000">
                        <a:latin typeface="Segoe UI"/>
                        <a:cs typeface="Segoe UI"/>
                      </a:endParaRPr>
                    </a:p>
                  </a:txBody>
                  <a:tcPr anchor="ctr">
                    <a:solidFill>
                      <a:schemeClr val="bg2"/>
                    </a:solidFill>
                  </a:tcPr>
                </a:tc>
                <a:tc>
                  <a:txBody>
                    <a:bodyPr/>
                    <a:lstStyle/>
                    <a:p>
                      <a:pPr algn="ctr"/>
                      <a:r>
                        <a:rPr lang="en-US" sz="2000">
                          <a:latin typeface="Segoe UI"/>
                          <a:cs typeface="Segoe UI"/>
                        </a:rPr>
                        <a:t>47%</a:t>
                      </a:r>
                      <a:endParaRPr lang="en-CA" sz="2000">
                        <a:latin typeface="Segoe UI"/>
                        <a:cs typeface="Segoe UI"/>
                      </a:endParaRPr>
                    </a:p>
                  </a:txBody>
                  <a:tcPr anchor="ctr">
                    <a:solidFill>
                      <a:schemeClr val="bg2"/>
                    </a:solidFill>
                  </a:tcPr>
                </a:tc>
                <a:tc>
                  <a:txBody>
                    <a:bodyPr/>
                    <a:lstStyle/>
                    <a:p>
                      <a:pPr algn="ctr"/>
                      <a:r>
                        <a:rPr lang="en-US" sz="2000">
                          <a:latin typeface="Segoe UI"/>
                          <a:cs typeface="Segoe UI"/>
                        </a:rPr>
                        <a:t>50%</a:t>
                      </a:r>
                      <a:endParaRPr lang="en-CA" sz="2000">
                        <a:latin typeface="Segoe UI"/>
                        <a:cs typeface="Segoe UI"/>
                      </a:endParaRPr>
                    </a:p>
                  </a:txBody>
                  <a:tcPr anchor="ctr">
                    <a:solidFill>
                      <a:schemeClr val="bg2"/>
                    </a:solidFill>
                  </a:tcPr>
                </a:tc>
                <a:extLst>
                  <a:ext uri="{0D108BD9-81ED-4DB2-BD59-A6C34878D82A}">
                    <a16:rowId xmlns:a16="http://schemas.microsoft.com/office/drawing/2014/main" val="3982072051"/>
                  </a:ext>
                </a:extLst>
              </a:tr>
              <a:tr h="603197">
                <a:tc>
                  <a:txBody>
                    <a:bodyPr/>
                    <a:lstStyle/>
                    <a:p>
                      <a:r>
                        <a:rPr lang="en-CA" sz="1600" b="1">
                          <a:latin typeface="Segoe UI"/>
                          <a:cs typeface="Segoe UI"/>
                        </a:rPr>
                        <a:t>CONSIDERATION</a:t>
                      </a:r>
                    </a:p>
                  </a:txBody>
                  <a:tcPr anchor="ctr">
                    <a:solidFill>
                      <a:schemeClr val="bg2"/>
                    </a:solidFill>
                  </a:tcPr>
                </a:tc>
                <a:tc>
                  <a:txBody>
                    <a:bodyPr/>
                    <a:lstStyle/>
                    <a:p>
                      <a:pPr algn="ctr"/>
                      <a:r>
                        <a:rPr lang="en-US" sz="2800" b="1">
                          <a:effectLst>
                            <a:outerShdw blurRad="38100" dist="38100" dir="2700000" algn="tl">
                              <a:srgbClr val="000000">
                                <a:alpha val="43137"/>
                              </a:srgbClr>
                            </a:outerShdw>
                          </a:effectLst>
                          <a:latin typeface="Segoe UI"/>
                          <a:cs typeface="Segoe UI"/>
                        </a:rPr>
                        <a:t>48%</a:t>
                      </a:r>
                      <a:endParaRPr lang="en-CA" sz="2800" b="1">
                        <a:effectLst>
                          <a:outerShdw blurRad="38100" dist="38100" dir="2700000" algn="tl">
                            <a:srgbClr val="000000">
                              <a:alpha val="43137"/>
                            </a:srgbClr>
                          </a:outerShdw>
                        </a:effectLst>
                        <a:latin typeface="Segoe UI"/>
                        <a:cs typeface="Segoe UI"/>
                      </a:endParaRPr>
                    </a:p>
                  </a:txBody>
                  <a:tcPr anchor="ctr">
                    <a:solidFill>
                      <a:srgbClr val="FE5000"/>
                    </a:solidFill>
                  </a:tcPr>
                </a:tc>
                <a:tc>
                  <a:txBody>
                    <a:bodyPr/>
                    <a:lstStyle/>
                    <a:p>
                      <a:pPr algn="ctr"/>
                      <a:r>
                        <a:rPr lang="en-US" sz="2000">
                          <a:latin typeface="Segoe UI"/>
                          <a:cs typeface="Segoe UI"/>
                        </a:rPr>
                        <a:t>52%</a:t>
                      </a:r>
                      <a:endParaRPr lang="en-CA" sz="2000">
                        <a:latin typeface="Segoe UI"/>
                        <a:cs typeface="Segoe UI"/>
                      </a:endParaRPr>
                    </a:p>
                  </a:txBody>
                  <a:tcPr anchor="ctr">
                    <a:solidFill>
                      <a:schemeClr val="bg2"/>
                    </a:solidFill>
                  </a:tcPr>
                </a:tc>
                <a:tc>
                  <a:txBody>
                    <a:bodyPr/>
                    <a:lstStyle/>
                    <a:p>
                      <a:pPr algn="ctr"/>
                      <a:r>
                        <a:rPr lang="en-US" sz="2000">
                          <a:latin typeface="Segoe UI"/>
                          <a:cs typeface="Segoe UI"/>
                        </a:rPr>
                        <a:t>36%</a:t>
                      </a:r>
                      <a:endParaRPr lang="en-CA" sz="2000">
                        <a:latin typeface="Segoe UI"/>
                        <a:cs typeface="Segoe UI"/>
                      </a:endParaRPr>
                    </a:p>
                  </a:txBody>
                  <a:tcPr anchor="ctr">
                    <a:solidFill>
                      <a:schemeClr val="bg2"/>
                    </a:solidFill>
                  </a:tcPr>
                </a:tc>
                <a:tc>
                  <a:txBody>
                    <a:bodyPr/>
                    <a:lstStyle/>
                    <a:p>
                      <a:pPr algn="ctr"/>
                      <a:r>
                        <a:rPr lang="en-US" sz="2000">
                          <a:latin typeface="Segoe UI"/>
                          <a:cs typeface="Segoe UI"/>
                        </a:rPr>
                        <a:t>43%</a:t>
                      </a:r>
                      <a:endParaRPr lang="en-CA" sz="2000">
                        <a:latin typeface="Segoe UI"/>
                        <a:cs typeface="Segoe UI"/>
                      </a:endParaRPr>
                    </a:p>
                  </a:txBody>
                  <a:tcPr anchor="ctr">
                    <a:solidFill>
                      <a:schemeClr val="bg2"/>
                    </a:solidFill>
                  </a:tcPr>
                </a:tc>
                <a:tc>
                  <a:txBody>
                    <a:bodyPr/>
                    <a:lstStyle/>
                    <a:p>
                      <a:pPr algn="ctr"/>
                      <a:r>
                        <a:rPr lang="en-US" sz="2000">
                          <a:latin typeface="Segoe UI"/>
                          <a:cs typeface="Segoe UI"/>
                        </a:rPr>
                        <a:t>41%</a:t>
                      </a:r>
                      <a:endParaRPr lang="en-CA" sz="2000">
                        <a:latin typeface="Segoe UI"/>
                        <a:cs typeface="Segoe UI"/>
                      </a:endParaRPr>
                    </a:p>
                  </a:txBody>
                  <a:tcPr anchor="ctr">
                    <a:solidFill>
                      <a:schemeClr val="bg2"/>
                    </a:solidFill>
                  </a:tcPr>
                </a:tc>
                <a:tc>
                  <a:txBody>
                    <a:bodyPr/>
                    <a:lstStyle/>
                    <a:p>
                      <a:pPr algn="ctr"/>
                      <a:r>
                        <a:rPr lang="en-US" sz="2000">
                          <a:latin typeface="Segoe UI"/>
                          <a:cs typeface="Segoe UI"/>
                        </a:rPr>
                        <a:t>34%</a:t>
                      </a:r>
                      <a:endParaRPr lang="en-CA" sz="2000">
                        <a:latin typeface="Segoe UI"/>
                        <a:cs typeface="Segoe UI"/>
                      </a:endParaRPr>
                    </a:p>
                  </a:txBody>
                  <a:tcPr anchor="ctr">
                    <a:solidFill>
                      <a:schemeClr val="bg2"/>
                    </a:solidFill>
                  </a:tcPr>
                </a:tc>
                <a:tc>
                  <a:txBody>
                    <a:bodyPr/>
                    <a:lstStyle/>
                    <a:p>
                      <a:pPr algn="ctr"/>
                      <a:r>
                        <a:rPr lang="en-US" sz="2000">
                          <a:latin typeface="Segoe UI"/>
                          <a:cs typeface="Segoe UI"/>
                        </a:rPr>
                        <a:t>39%</a:t>
                      </a:r>
                      <a:endParaRPr lang="en-CA" sz="2000">
                        <a:latin typeface="Segoe UI"/>
                        <a:cs typeface="Segoe UI"/>
                      </a:endParaRPr>
                    </a:p>
                  </a:txBody>
                  <a:tcPr anchor="ctr">
                    <a:solidFill>
                      <a:schemeClr val="bg2"/>
                    </a:solidFill>
                  </a:tcPr>
                </a:tc>
                <a:tc>
                  <a:txBody>
                    <a:bodyPr/>
                    <a:lstStyle/>
                    <a:p>
                      <a:pPr algn="ctr"/>
                      <a:r>
                        <a:rPr lang="en-US" sz="2000">
                          <a:latin typeface="Segoe UI"/>
                          <a:cs typeface="Segoe UI"/>
                        </a:rPr>
                        <a:t>40%</a:t>
                      </a:r>
                      <a:endParaRPr lang="en-CA" sz="2000">
                        <a:latin typeface="Segoe UI"/>
                        <a:cs typeface="Segoe UI"/>
                      </a:endParaRPr>
                    </a:p>
                  </a:txBody>
                  <a:tcPr anchor="ctr">
                    <a:solidFill>
                      <a:schemeClr val="bg2"/>
                    </a:solidFill>
                  </a:tcPr>
                </a:tc>
                <a:extLst>
                  <a:ext uri="{0D108BD9-81ED-4DB2-BD59-A6C34878D82A}">
                    <a16:rowId xmlns:a16="http://schemas.microsoft.com/office/drawing/2014/main" val="2274376810"/>
                  </a:ext>
                </a:extLst>
              </a:tr>
              <a:tr h="603197">
                <a:tc>
                  <a:txBody>
                    <a:bodyPr/>
                    <a:lstStyle/>
                    <a:p>
                      <a:r>
                        <a:rPr lang="en-CA" sz="1600" b="1">
                          <a:latin typeface="Segoe UI"/>
                          <a:cs typeface="Segoe UI"/>
                        </a:rPr>
                        <a:t>CONVERSION</a:t>
                      </a:r>
                    </a:p>
                  </a:txBody>
                  <a:tcPr anchor="ctr">
                    <a:solidFill>
                      <a:schemeClr val="bg2"/>
                    </a:solidFill>
                  </a:tcPr>
                </a:tc>
                <a:tc>
                  <a:txBody>
                    <a:bodyPr/>
                    <a:lstStyle/>
                    <a:p>
                      <a:pPr algn="ctr"/>
                      <a:r>
                        <a:rPr lang="en-US" sz="2800" b="1">
                          <a:effectLst>
                            <a:outerShdw blurRad="38100" dist="38100" dir="2700000" algn="tl">
                              <a:srgbClr val="000000">
                                <a:alpha val="43137"/>
                              </a:srgbClr>
                            </a:outerShdw>
                          </a:effectLst>
                          <a:latin typeface="Segoe UI"/>
                          <a:cs typeface="Segoe UI"/>
                        </a:rPr>
                        <a:t>54%</a:t>
                      </a:r>
                      <a:endParaRPr lang="en-CA" sz="2800" b="1">
                        <a:effectLst>
                          <a:outerShdw blurRad="38100" dist="38100" dir="2700000" algn="tl">
                            <a:srgbClr val="000000">
                              <a:alpha val="43137"/>
                            </a:srgbClr>
                          </a:outerShdw>
                        </a:effectLst>
                        <a:latin typeface="Segoe UI"/>
                        <a:cs typeface="Segoe UI"/>
                      </a:endParaRPr>
                    </a:p>
                  </a:txBody>
                  <a:tcPr anchor="ctr">
                    <a:solidFill>
                      <a:srgbClr val="FE5000"/>
                    </a:solidFill>
                  </a:tcPr>
                </a:tc>
                <a:tc>
                  <a:txBody>
                    <a:bodyPr/>
                    <a:lstStyle/>
                    <a:p>
                      <a:pPr algn="ctr"/>
                      <a:r>
                        <a:rPr lang="en-US" sz="2000">
                          <a:latin typeface="Segoe UI"/>
                          <a:cs typeface="Segoe UI"/>
                        </a:rPr>
                        <a:t>58%</a:t>
                      </a:r>
                      <a:endParaRPr lang="en-CA" sz="2000">
                        <a:latin typeface="Segoe UI"/>
                        <a:cs typeface="Segoe UI"/>
                      </a:endParaRPr>
                    </a:p>
                  </a:txBody>
                  <a:tcPr anchor="ctr">
                    <a:solidFill>
                      <a:schemeClr val="bg2"/>
                    </a:solidFill>
                  </a:tcPr>
                </a:tc>
                <a:tc>
                  <a:txBody>
                    <a:bodyPr/>
                    <a:lstStyle/>
                    <a:p>
                      <a:pPr algn="ctr"/>
                      <a:r>
                        <a:rPr lang="en-US" sz="2000">
                          <a:latin typeface="Segoe UI"/>
                          <a:cs typeface="Segoe UI"/>
                        </a:rPr>
                        <a:t>38%</a:t>
                      </a:r>
                      <a:endParaRPr lang="en-CA" sz="2000">
                        <a:latin typeface="Segoe UI"/>
                        <a:cs typeface="Segoe UI"/>
                      </a:endParaRPr>
                    </a:p>
                  </a:txBody>
                  <a:tcPr anchor="ctr">
                    <a:solidFill>
                      <a:schemeClr val="bg2"/>
                    </a:solidFill>
                  </a:tcPr>
                </a:tc>
                <a:tc>
                  <a:txBody>
                    <a:bodyPr/>
                    <a:lstStyle/>
                    <a:p>
                      <a:pPr algn="ctr"/>
                      <a:r>
                        <a:rPr lang="en-US" sz="2000">
                          <a:latin typeface="Segoe UI"/>
                          <a:cs typeface="Segoe UI"/>
                        </a:rPr>
                        <a:t>49%</a:t>
                      </a:r>
                      <a:endParaRPr lang="en-CA" sz="2000">
                        <a:latin typeface="Segoe UI"/>
                        <a:cs typeface="Segoe UI"/>
                      </a:endParaRPr>
                    </a:p>
                  </a:txBody>
                  <a:tcPr anchor="ctr">
                    <a:solidFill>
                      <a:schemeClr val="bg2"/>
                    </a:solidFill>
                  </a:tcPr>
                </a:tc>
                <a:tc>
                  <a:txBody>
                    <a:bodyPr/>
                    <a:lstStyle/>
                    <a:p>
                      <a:pPr algn="ctr"/>
                      <a:r>
                        <a:rPr lang="en-US" sz="2000">
                          <a:latin typeface="Segoe UI"/>
                          <a:cs typeface="Segoe UI"/>
                        </a:rPr>
                        <a:t>44%</a:t>
                      </a:r>
                      <a:endParaRPr lang="en-CA" sz="2000">
                        <a:latin typeface="Segoe UI"/>
                        <a:cs typeface="Segoe UI"/>
                      </a:endParaRPr>
                    </a:p>
                  </a:txBody>
                  <a:tcPr anchor="ctr">
                    <a:solidFill>
                      <a:schemeClr val="bg2"/>
                    </a:solidFill>
                  </a:tcPr>
                </a:tc>
                <a:tc>
                  <a:txBody>
                    <a:bodyPr/>
                    <a:lstStyle/>
                    <a:p>
                      <a:pPr algn="ctr"/>
                      <a:r>
                        <a:rPr lang="en-US" sz="2000">
                          <a:latin typeface="Segoe UI"/>
                          <a:cs typeface="Segoe UI"/>
                        </a:rPr>
                        <a:t>37%</a:t>
                      </a:r>
                      <a:endParaRPr lang="en-CA" sz="2000">
                        <a:latin typeface="Segoe UI"/>
                        <a:cs typeface="Segoe UI"/>
                      </a:endParaRPr>
                    </a:p>
                  </a:txBody>
                  <a:tcPr anchor="ctr">
                    <a:solidFill>
                      <a:schemeClr val="bg2"/>
                    </a:solidFill>
                  </a:tcPr>
                </a:tc>
                <a:tc>
                  <a:txBody>
                    <a:bodyPr/>
                    <a:lstStyle/>
                    <a:p>
                      <a:pPr algn="ctr"/>
                      <a:r>
                        <a:rPr lang="en-US" sz="2000">
                          <a:latin typeface="Segoe UI"/>
                          <a:cs typeface="Segoe UI"/>
                        </a:rPr>
                        <a:t>44%</a:t>
                      </a:r>
                      <a:endParaRPr lang="en-CA" sz="2000">
                        <a:latin typeface="Segoe UI"/>
                        <a:cs typeface="Segoe UI"/>
                      </a:endParaRPr>
                    </a:p>
                  </a:txBody>
                  <a:tcPr anchor="ctr">
                    <a:solidFill>
                      <a:schemeClr val="bg2"/>
                    </a:solidFill>
                  </a:tcPr>
                </a:tc>
                <a:tc>
                  <a:txBody>
                    <a:bodyPr/>
                    <a:lstStyle/>
                    <a:p>
                      <a:pPr algn="ctr"/>
                      <a:r>
                        <a:rPr lang="en-US" sz="2000">
                          <a:latin typeface="Segoe UI"/>
                          <a:cs typeface="Segoe UI"/>
                        </a:rPr>
                        <a:t>47%</a:t>
                      </a:r>
                      <a:endParaRPr lang="en-CA" sz="2000">
                        <a:latin typeface="Segoe UI"/>
                        <a:cs typeface="Segoe UI"/>
                      </a:endParaRPr>
                    </a:p>
                  </a:txBody>
                  <a:tcPr anchor="ctr">
                    <a:solidFill>
                      <a:schemeClr val="bg2"/>
                    </a:solidFill>
                  </a:tcPr>
                </a:tc>
                <a:extLst>
                  <a:ext uri="{0D108BD9-81ED-4DB2-BD59-A6C34878D82A}">
                    <a16:rowId xmlns:a16="http://schemas.microsoft.com/office/drawing/2014/main" val="3348853469"/>
                  </a:ext>
                </a:extLst>
              </a:tr>
              <a:tr h="603197">
                <a:tc>
                  <a:txBody>
                    <a:bodyPr/>
                    <a:lstStyle/>
                    <a:p>
                      <a:r>
                        <a:rPr lang="en-CA" sz="1600" b="1">
                          <a:latin typeface="Segoe UI"/>
                          <a:cs typeface="Segoe UI"/>
                        </a:rPr>
                        <a:t>LOYALTY</a:t>
                      </a:r>
                    </a:p>
                  </a:txBody>
                  <a:tcPr anchor="ctr">
                    <a:solidFill>
                      <a:schemeClr val="bg2"/>
                    </a:solidFill>
                  </a:tcPr>
                </a:tc>
                <a:tc>
                  <a:txBody>
                    <a:bodyPr/>
                    <a:lstStyle/>
                    <a:p>
                      <a:pPr algn="ctr"/>
                      <a:r>
                        <a:rPr lang="en-US" sz="2800" b="1">
                          <a:effectLst>
                            <a:outerShdw blurRad="38100" dist="38100" dir="2700000" algn="tl">
                              <a:srgbClr val="000000">
                                <a:alpha val="43137"/>
                              </a:srgbClr>
                            </a:outerShdw>
                          </a:effectLst>
                          <a:latin typeface="Segoe UI"/>
                          <a:cs typeface="Segoe UI"/>
                        </a:rPr>
                        <a:t>42%</a:t>
                      </a:r>
                      <a:endParaRPr lang="en-CA" sz="2800" b="1">
                        <a:effectLst>
                          <a:outerShdw blurRad="38100" dist="38100" dir="2700000" algn="tl">
                            <a:srgbClr val="000000">
                              <a:alpha val="43137"/>
                            </a:srgbClr>
                          </a:outerShdw>
                        </a:effectLst>
                        <a:latin typeface="Segoe UI"/>
                        <a:cs typeface="Segoe UI"/>
                      </a:endParaRPr>
                    </a:p>
                  </a:txBody>
                  <a:tcPr anchor="ctr">
                    <a:solidFill>
                      <a:srgbClr val="FE5000"/>
                    </a:solidFill>
                  </a:tcPr>
                </a:tc>
                <a:tc>
                  <a:txBody>
                    <a:bodyPr/>
                    <a:lstStyle/>
                    <a:p>
                      <a:pPr algn="ctr"/>
                      <a:r>
                        <a:rPr lang="en-US" sz="2000">
                          <a:latin typeface="Segoe UI"/>
                          <a:cs typeface="Segoe UI"/>
                        </a:rPr>
                        <a:t>47%</a:t>
                      </a:r>
                      <a:endParaRPr lang="en-CA" sz="2000">
                        <a:latin typeface="Segoe UI"/>
                        <a:cs typeface="Segoe UI"/>
                      </a:endParaRPr>
                    </a:p>
                  </a:txBody>
                  <a:tcPr anchor="ctr">
                    <a:solidFill>
                      <a:schemeClr val="bg2"/>
                    </a:solidFill>
                  </a:tcPr>
                </a:tc>
                <a:tc>
                  <a:txBody>
                    <a:bodyPr/>
                    <a:lstStyle/>
                    <a:p>
                      <a:pPr algn="ctr"/>
                      <a:r>
                        <a:rPr lang="en-US" sz="2000">
                          <a:latin typeface="Segoe UI"/>
                          <a:cs typeface="Segoe UI"/>
                        </a:rPr>
                        <a:t>31%</a:t>
                      </a:r>
                      <a:endParaRPr lang="en-CA" sz="2000">
                        <a:latin typeface="Segoe UI"/>
                        <a:cs typeface="Segoe UI"/>
                      </a:endParaRPr>
                    </a:p>
                  </a:txBody>
                  <a:tcPr anchor="ctr">
                    <a:solidFill>
                      <a:schemeClr val="bg2"/>
                    </a:solidFill>
                  </a:tcPr>
                </a:tc>
                <a:tc>
                  <a:txBody>
                    <a:bodyPr/>
                    <a:lstStyle/>
                    <a:p>
                      <a:pPr algn="ctr"/>
                      <a:r>
                        <a:rPr lang="en-US" sz="2000">
                          <a:latin typeface="Segoe UI"/>
                          <a:cs typeface="Segoe UI"/>
                        </a:rPr>
                        <a:t>38%</a:t>
                      </a:r>
                      <a:endParaRPr lang="en-CA" sz="2000">
                        <a:latin typeface="Segoe UI"/>
                        <a:cs typeface="Segoe UI"/>
                      </a:endParaRPr>
                    </a:p>
                  </a:txBody>
                  <a:tcPr anchor="ctr">
                    <a:solidFill>
                      <a:schemeClr val="bg2"/>
                    </a:solidFill>
                  </a:tcPr>
                </a:tc>
                <a:tc>
                  <a:txBody>
                    <a:bodyPr/>
                    <a:lstStyle/>
                    <a:p>
                      <a:pPr algn="ctr"/>
                      <a:r>
                        <a:rPr lang="en-US" sz="2000">
                          <a:latin typeface="Segoe UI"/>
                          <a:cs typeface="Segoe UI"/>
                        </a:rPr>
                        <a:t>36%</a:t>
                      </a:r>
                      <a:endParaRPr lang="en-CA" sz="2000">
                        <a:latin typeface="Segoe UI"/>
                        <a:cs typeface="Segoe UI"/>
                      </a:endParaRPr>
                    </a:p>
                  </a:txBody>
                  <a:tcPr anchor="ctr">
                    <a:solidFill>
                      <a:schemeClr val="bg2"/>
                    </a:solidFill>
                  </a:tcPr>
                </a:tc>
                <a:tc>
                  <a:txBody>
                    <a:bodyPr/>
                    <a:lstStyle/>
                    <a:p>
                      <a:pPr algn="ctr"/>
                      <a:r>
                        <a:rPr lang="en-US" sz="2000">
                          <a:latin typeface="Segoe UI"/>
                          <a:cs typeface="Segoe UI"/>
                        </a:rPr>
                        <a:t>30%</a:t>
                      </a:r>
                      <a:endParaRPr lang="en-CA" sz="2000">
                        <a:latin typeface="Segoe UI"/>
                        <a:cs typeface="Segoe UI"/>
                      </a:endParaRPr>
                    </a:p>
                  </a:txBody>
                  <a:tcPr anchor="ctr">
                    <a:solidFill>
                      <a:schemeClr val="bg2"/>
                    </a:solidFill>
                  </a:tcPr>
                </a:tc>
                <a:tc>
                  <a:txBody>
                    <a:bodyPr/>
                    <a:lstStyle/>
                    <a:p>
                      <a:pPr algn="ctr"/>
                      <a:r>
                        <a:rPr lang="en-US" sz="2000">
                          <a:latin typeface="Segoe UI"/>
                          <a:cs typeface="Segoe UI"/>
                        </a:rPr>
                        <a:t>36%</a:t>
                      </a:r>
                      <a:endParaRPr lang="en-CA" sz="2000">
                        <a:latin typeface="Segoe UI"/>
                        <a:cs typeface="Segoe UI"/>
                      </a:endParaRPr>
                    </a:p>
                  </a:txBody>
                  <a:tcPr anchor="ctr">
                    <a:solidFill>
                      <a:schemeClr val="bg2"/>
                    </a:solidFill>
                  </a:tcPr>
                </a:tc>
                <a:tc>
                  <a:txBody>
                    <a:bodyPr/>
                    <a:lstStyle/>
                    <a:p>
                      <a:pPr algn="ctr"/>
                      <a:r>
                        <a:rPr lang="en-US" sz="2000">
                          <a:latin typeface="Segoe UI"/>
                          <a:cs typeface="Segoe UI"/>
                        </a:rPr>
                        <a:t>36%</a:t>
                      </a:r>
                      <a:endParaRPr lang="en-CA" sz="2000">
                        <a:latin typeface="Segoe UI"/>
                        <a:cs typeface="Segoe UI"/>
                      </a:endParaRPr>
                    </a:p>
                  </a:txBody>
                  <a:tcPr anchor="ctr">
                    <a:solidFill>
                      <a:schemeClr val="bg2"/>
                    </a:solidFill>
                  </a:tcPr>
                </a:tc>
                <a:extLst>
                  <a:ext uri="{0D108BD9-81ED-4DB2-BD59-A6C34878D82A}">
                    <a16:rowId xmlns:a16="http://schemas.microsoft.com/office/drawing/2014/main" val="811189272"/>
                  </a:ext>
                </a:extLst>
              </a:tr>
            </a:tbl>
          </a:graphicData>
        </a:graphic>
      </p:graphicFrame>
      <p:sp>
        <p:nvSpPr>
          <p:cNvPr id="60" name="TextBox 59">
            <a:extLst>
              <a:ext uri="{FF2B5EF4-FFF2-40B4-BE49-F238E27FC236}">
                <a16:creationId xmlns:a16="http://schemas.microsoft.com/office/drawing/2014/main" id="{46E8EF4F-6894-1D2E-F526-46AD9934F475}"/>
              </a:ext>
            </a:extLst>
          </p:cNvPr>
          <p:cNvSpPr txBox="1"/>
          <p:nvPr/>
        </p:nvSpPr>
        <p:spPr>
          <a:xfrm>
            <a:off x="-21531" y="1089473"/>
            <a:ext cx="9338266"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Segoe UI" panose="020B0502040204020203" pitchFamily="34" charset="0"/>
                <a:cs typeface="Segoe UI" panose="020B0502040204020203" pitchFamily="34" charset="0"/>
              </a:rPr>
              <a:t>Audio </a:t>
            </a:r>
            <a:r>
              <a:rPr kumimoji="0" lang="en-US" sz="36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Segoe UI" panose="020B0502040204020203" pitchFamily="34" charset="0"/>
                <a:cs typeface="Segoe UI" panose="020B0502040204020203" pitchFamily="34" charset="0"/>
              </a:rPr>
              <a:t>drives impact </a:t>
            </a:r>
            <a:r>
              <a:rPr kumimoji="0" lang="en-US" sz="360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Segoe UI" panose="020B0502040204020203" pitchFamily="34" charset="0"/>
                <a:cs typeface="Segoe UI" panose="020B0502040204020203" pitchFamily="34" charset="0"/>
              </a:rPr>
              <a:t>at every stage of the purchase funnel</a:t>
            </a:r>
          </a:p>
        </p:txBody>
      </p:sp>
      <p:sp>
        <p:nvSpPr>
          <p:cNvPr id="61" name="TextBox 60">
            <a:extLst>
              <a:ext uri="{FF2B5EF4-FFF2-40B4-BE49-F238E27FC236}">
                <a16:creationId xmlns:a16="http://schemas.microsoft.com/office/drawing/2014/main" id="{57C736FC-6FC7-5CD5-0BFF-27633F612472}"/>
              </a:ext>
            </a:extLst>
          </p:cNvPr>
          <p:cNvSpPr txBox="1"/>
          <p:nvPr/>
        </p:nvSpPr>
        <p:spPr>
          <a:xfrm>
            <a:off x="1745240" y="2375177"/>
            <a:ext cx="5735214" cy="369332"/>
          </a:xfrm>
          <a:prstGeom prst="rect">
            <a:avLst/>
          </a:prstGeom>
          <a:noFill/>
        </p:spPr>
        <p:txBody>
          <a:bodyPr wrap="square">
            <a:spAutoFit/>
          </a:bodyPr>
          <a:lstStyle/>
          <a:p>
            <a:pPr algn="ctr"/>
            <a:r>
              <a:rPr lang="en-CA" b="1" i="0">
                <a:solidFill>
                  <a:schemeClr val="bg1"/>
                </a:solidFill>
                <a:effectLst/>
                <a:latin typeface="Segoe UI" panose="020B0502040204020203" pitchFamily="34" charset="0"/>
                <a:cs typeface="Segoe UI" panose="020B0502040204020203" pitchFamily="34" charset="0"/>
              </a:rPr>
              <a:t>Percentage of U.S. Adults Impacted by Advertising</a:t>
            </a:r>
          </a:p>
        </p:txBody>
      </p:sp>
      <p:pic>
        <p:nvPicPr>
          <p:cNvPr id="63" name="Picture 62" descr="Blue letters on a black background&#10;&#10;AI-generated content may be incorrect.">
            <a:extLst>
              <a:ext uri="{FF2B5EF4-FFF2-40B4-BE49-F238E27FC236}">
                <a16:creationId xmlns:a16="http://schemas.microsoft.com/office/drawing/2014/main" id="{F1B54FA0-BD6E-EB9F-EA86-F4824572996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19425" y="6248402"/>
            <a:ext cx="1520346" cy="646941"/>
          </a:xfrm>
          <a:prstGeom prst="rect">
            <a:avLst/>
          </a:prstGeom>
        </p:spPr>
      </p:pic>
    </p:spTree>
    <p:extLst>
      <p:ext uri="{BB962C8B-B14F-4D97-AF65-F5344CB8AC3E}">
        <p14:creationId xmlns:p14="http://schemas.microsoft.com/office/powerpoint/2010/main" val="12437933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0" descr="Prefer listening to your books? It's not that different from reading, says  prof | CBC Radio">
            <a:extLst>
              <a:ext uri="{FF2B5EF4-FFF2-40B4-BE49-F238E27FC236}">
                <a16:creationId xmlns:a16="http://schemas.microsoft.com/office/drawing/2014/main" id="{5E287225-8F48-50CC-2FFB-F48B80602338}"/>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8619" y="0"/>
            <a:ext cx="12210618" cy="630779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0D8DBAAE-1C91-6371-EFA4-52C3B2D0B0B5}"/>
              </a:ext>
            </a:extLst>
          </p:cNvPr>
          <p:cNvSpPr/>
          <p:nvPr/>
        </p:nvSpPr>
        <p:spPr>
          <a:xfrm>
            <a:off x="-18619" y="1094154"/>
            <a:ext cx="6113033" cy="5196191"/>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grpSp>
        <p:nvGrpSpPr>
          <p:cNvPr id="4" name="Group 3">
            <a:extLst>
              <a:ext uri="{FF2B5EF4-FFF2-40B4-BE49-F238E27FC236}">
                <a16:creationId xmlns:a16="http://schemas.microsoft.com/office/drawing/2014/main" id="{DDFD3472-E301-92B3-FB1F-910C5A39416B}"/>
              </a:ext>
            </a:extLst>
          </p:cNvPr>
          <p:cNvGrpSpPr/>
          <p:nvPr/>
        </p:nvGrpSpPr>
        <p:grpSpPr>
          <a:xfrm>
            <a:off x="9540886" y="4487107"/>
            <a:ext cx="2313784" cy="1527678"/>
            <a:chOff x="-1114920" y="721607"/>
            <a:chExt cx="4333522" cy="2861214"/>
          </a:xfrm>
          <a:solidFill>
            <a:schemeClr val="bg1">
              <a:alpha val="50000"/>
            </a:schemeClr>
          </a:solidFill>
        </p:grpSpPr>
        <p:grpSp>
          <p:nvGrpSpPr>
            <p:cNvPr id="5" name="Group 4">
              <a:extLst>
                <a:ext uri="{FF2B5EF4-FFF2-40B4-BE49-F238E27FC236}">
                  <a16:creationId xmlns:a16="http://schemas.microsoft.com/office/drawing/2014/main" id="{79FE4C68-4C34-3EE4-D487-D15DB36929C6}"/>
                </a:ext>
              </a:extLst>
            </p:cNvPr>
            <p:cNvGrpSpPr/>
            <p:nvPr/>
          </p:nvGrpSpPr>
          <p:grpSpPr>
            <a:xfrm>
              <a:off x="-1114920" y="721607"/>
              <a:ext cx="4333522" cy="745848"/>
              <a:chOff x="1918322" y="2097364"/>
              <a:chExt cx="913008" cy="157139"/>
            </a:xfrm>
            <a:grpFill/>
          </p:grpSpPr>
          <p:sp>
            <p:nvSpPr>
              <p:cNvPr id="40" name="Oval 39">
                <a:extLst>
                  <a:ext uri="{FF2B5EF4-FFF2-40B4-BE49-F238E27FC236}">
                    <a16:creationId xmlns:a16="http://schemas.microsoft.com/office/drawing/2014/main" id="{9D421398-B44C-A30A-D14A-D63BE071BFE7}"/>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3105F211-6F5C-80FB-4B60-BEE71F94D766}"/>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EFF8D243-9EF3-E9EE-9D5C-84118EC500C1}"/>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94E09F0D-A0D9-0754-2949-B585EA7E25DA}"/>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CBBA59BD-5437-BCD1-0310-CA7632FB5D2B}"/>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10B80A6B-F96A-CCF6-726D-2E66F9F695CA}"/>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5E263650-5A71-326F-5506-67FCB66CFABF}"/>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C0DBF962-68C0-F8C9-E7ED-FF41B9D777D4}"/>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4B96676D-3DF0-68B7-5954-D36B12F4B8F7}"/>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9B8CB359-2140-B227-E8A6-3E36946240F1}"/>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D9FB7789-47A1-6BD6-18C1-CBC23D9BE63F}"/>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C835E0B4-0590-C902-2451-20FA486E6844}"/>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314B0E5F-5D07-5ACA-148B-48E3EBA51902}"/>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C41E6037-6556-1F92-9D8C-999FF83B0016}"/>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D8E35581-B221-A3E9-B5FF-B5326BD7A720}"/>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998A6DF1-8A63-0860-73D9-8D53F22A2DA7}"/>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Group 5">
              <a:extLst>
                <a:ext uri="{FF2B5EF4-FFF2-40B4-BE49-F238E27FC236}">
                  <a16:creationId xmlns:a16="http://schemas.microsoft.com/office/drawing/2014/main" id="{1E3F4657-40C9-48BA-8582-426C79AD9BC1}"/>
                </a:ext>
              </a:extLst>
            </p:cNvPr>
            <p:cNvGrpSpPr/>
            <p:nvPr/>
          </p:nvGrpSpPr>
          <p:grpSpPr>
            <a:xfrm>
              <a:off x="-1114920" y="1779290"/>
              <a:ext cx="4333522" cy="745848"/>
              <a:chOff x="1918322" y="2097364"/>
              <a:chExt cx="913008" cy="157139"/>
            </a:xfrm>
            <a:grpFill/>
          </p:grpSpPr>
          <p:sp>
            <p:nvSpPr>
              <p:cNvPr id="24" name="Oval 23">
                <a:extLst>
                  <a:ext uri="{FF2B5EF4-FFF2-40B4-BE49-F238E27FC236}">
                    <a16:creationId xmlns:a16="http://schemas.microsoft.com/office/drawing/2014/main" id="{EC0F5352-04E0-7D35-2B13-C3D9C97B3A5D}"/>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4ED819F1-A3E0-B748-E30E-A1EFCB2284CB}"/>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75DC6B32-970C-7BAC-C0F6-D0DC318B6F33}"/>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7A6E8231-53EC-CD31-DF28-E51085B91A9F}"/>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CB94AED0-CDBB-4DF7-BD4D-A7E30FC78EE2}"/>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84492B35-49E3-1408-089D-2BB57187F2E1}"/>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BB3403CE-88CD-DD8F-206C-9B989ED6D5E6}"/>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59513E2D-BC47-C498-CCB0-44A830469FB6}"/>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14BCD85F-E461-95C4-E673-A0C5B2F544B0}"/>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45B4ED44-0441-D3B2-F971-AEB94FC88D1E}"/>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13E311E8-49C4-50B7-C7F4-68B98FCF104A}"/>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C82EFF5F-4296-CA93-1A4B-BF12A363685A}"/>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02002A34-1800-248E-3C3B-BD8C9B25C0C4}"/>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084A0128-BF67-FA28-2A8F-95FBD7F92FFF}"/>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C9F8B4AB-8050-8D57-19C3-9A9D6EBF07AC}"/>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995B5617-A63E-A139-F9C1-AB4F28C2BF92}"/>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6">
              <a:extLst>
                <a:ext uri="{FF2B5EF4-FFF2-40B4-BE49-F238E27FC236}">
                  <a16:creationId xmlns:a16="http://schemas.microsoft.com/office/drawing/2014/main" id="{23A410B2-E854-A989-76BB-D6EF51EED575}"/>
                </a:ext>
              </a:extLst>
            </p:cNvPr>
            <p:cNvGrpSpPr/>
            <p:nvPr/>
          </p:nvGrpSpPr>
          <p:grpSpPr>
            <a:xfrm>
              <a:off x="-1114920" y="2836973"/>
              <a:ext cx="4333522" cy="745848"/>
              <a:chOff x="1918322" y="2097364"/>
              <a:chExt cx="913008" cy="157139"/>
            </a:xfrm>
            <a:grpFill/>
          </p:grpSpPr>
          <p:sp>
            <p:nvSpPr>
              <p:cNvPr id="8" name="Oval 7">
                <a:extLst>
                  <a:ext uri="{FF2B5EF4-FFF2-40B4-BE49-F238E27FC236}">
                    <a16:creationId xmlns:a16="http://schemas.microsoft.com/office/drawing/2014/main" id="{2C70F7F4-D595-D726-E749-47CAA232200E}"/>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E3B49663-A350-3227-8ED2-B1D5F947BEC0}"/>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0E04B610-9238-D436-0203-4520D9AEECBD}"/>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AD5FFC68-30EE-00C5-371C-DE59CADA0620}"/>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A2B67EE7-C7CA-F7B4-6D49-43921C515378}"/>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3172F7BD-14C4-7099-E2AE-427AA0CE119D}"/>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DE65261F-1930-BD23-6DAA-8ECA9263DDFF}"/>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00F12523-43A0-B29F-7C65-5FA194EB7D9C}"/>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2794B978-9DC5-CC8B-5C99-3551F7B0C349}"/>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45576497-DB70-472F-B81B-6C872DD2898B}"/>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21EF4072-D8F8-3E16-6D97-79773817718B}"/>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3DD61F42-E257-CF9C-8606-0CD0FF6F425F}"/>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3F3C2C1D-EC96-2E0B-1993-80E8513EE049}"/>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A47548BA-026B-9452-A03B-A7CC475796BD}"/>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9FDD9707-D01E-D2E9-5323-D5743CAE70CB}"/>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E9AB1243-F892-B9DE-E741-A5B9867F8F14}"/>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56" name="TextBox 55">
            <a:extLst>
              <a:ext uri="{FF2B5EF4-FFF2-40B4-BE49-F238E27FC236}">
                <a16:creationId xmlns:a16="http://schemas.microsoft.com/office/drawing/2014/main" id="{D9104638-86B1-19BE-2C39-CB527321684D}"/>
              </a:ext>
            </a:extLst>
          </p:cNvPr>
          <p:cNvSpPr txBox="1"/>
          <p:nvPr/>
        </p:nvSpPr>
        <p:spPr>
          <a:xfrm>
            <a:off x="349927" y="6462987"/>
            <a:ext cx="2711743" cy="230832"/>
          </a:xfrm>
          <a:prstGeom prst="rect">
            <a:avLst/>
          </a:prstGeom>
          <a:noFill/>
        </p:spPr>
        <p:txBody>
          <a:bodyPr wrap="square" rtlCol="0" anchor="ctr">
            <a:spAutoFit/>
          </a:bodyPr>
          <a:lstStyle/>
          <a:p>
            <a:pPr algn="l"/>
            <a:r>
              <a:rPr lang="en-GB" sz="900" spc="200">
                <a:solidFill>
                  <a:schemeClr val="bg1">
                    <a:lumMod val="65000"/>
                  </a:schemeClr>
                </a:solidFill>
                <a:latin typeface="+mj-lt"/>
              </a:rPr>
              <a:t>www.</a:t>
            </a:r>
            <a:r>
              <a:rPr lang="en-US" sz="900" spc="200">
                <a:solidFill>
                  <a:schemeClr val="bg1">
                    <a:lumMod val="65000"/>
                  </a:schemeClr>
                </a:solidFill>
                <a:latin typeface="+mj-lt"/>
              </a:rPr>
              <a:t>radiocbs.com</a:t>
            </a:r>
            <a:endParaRPr lang="en-BE" sz="900" spc="200">
              <a:solidFill>
                <a:schemeClr val="bg1">
                  <a:lumMod val="65000"/>
                </a:schemeClr>
              </a:solidFill>
              <a:latin typeface="+mj-lt"/>
            </a:endParaRPr>
          </a:p>
        </p:txBody>
      </p:sp>
      <p:pic>
        <p:nvPicPr>
          <p:cNvPr id="58" name="Picture 57">
            <a:extLst>
              <a:ext uri="{FF2B5EF4-FFF2-40B4-BE49-F238E27FC236}">
                <a16:creationId xmlns:a16="http://schemas.microsoft.com/office/drawing/2014/main" id="{5019E2E7-EDB2-34A5-C5C2-8ED253F0BF82}"/>
              </a:ext>
            </a:extLst>
          </p:cNvPr>
          <p:cNvPicPr>
            <a:picLocks noChangeAspect="1" noChangeArrowheads="1"/>
          </p:cNvPicPr>
          <p:nvPr/>
        </p:nvPicPr>
        <p:blipFill>
          <a:blip r:embed="rId4" cstate="screen">
            <a:biLevel thresh="25000"/>
            <a:extLst>
              <a:ext uri="{28A0092B-C50C-407E-A947-70E740481C1C}">
                <a14:useLocalDpi xmlns:a14="http://schemas.microsoft.com/office/drawing/2010/main"/>
              </a:ext>
            </a:extLst>
          </a:blip>
          <a:srcRect/>
          <a:stretch>
            <a:fillRect/>
          </a:stretch>
        </p:blipFill>
        <p:spPr bwMode="auto">
          <a:xfrm>
            <a:off x="6521367" y="2534828"/>
            <a:ext cx="5223871" cy="1099869"/>
          </a:xfrm>
          <a:prstGeom prst="rect">
            <a:avLst/>
          </a:prstGeom>
          <a:noFill/>
          <a:extLst>
            <a:ext uri="{909E8E84-426E-40DD-AFC4-6F175D3DCCD1}">
              <a14:hiddenFill xmlns:a14="http://schemas.microsoft.com/office/drawing/2010/main">
                <a:solidFill>
                  <a:srgbClr val="FFFFFF"/>
                </a:solidFill>
              </a14:hiddenFill>
            </a:ext>
          </a:extLst>
        </p:spPr>
      </p:pic>
      <p:sp>
        <p:nvSpPr>
          <p:cNvPr id="59" name="Footer Placeholder 4">
            <a:extLst>
              <a:ext uri="{FF2B5EF4-FFF2-40B4-BE49-F238E27FC236}">
                <a16:creationId xmlns:a16="http://schemas.microsoft.com/office/drawing/2014/main" id="{2FCA98C0-B968-786E-FC91-680907AFA6B6}"/>
              </a:ext>
            </a:extLst>
          </p:cNvPr>
          <p:cNvSpPr txBox="1">
            <a:spLocks/>
          </p:cNvSpPr>
          <p:nvPr/>
        </p:nvSpPr>
        <p:spPr>
          <a:xfrm>
            <a:off x="-18619" y="6059512"/>
            <a:ext cx="3598160" cy="230833"/>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b="1" err="1">
                <a:solidFill>
                  <a:schemeClr val="bg1"/>
                </a:solidFill>
                <a:latin typeface="Segoe UI" panose="020B0502040204020203" pitchFamily="34" charset="0"/>
                <a:cs typeface="Segoe UI" panose="020B0502040204020203" pitchFamily="34" charset="0"/>
              </a:rPr>
              <a:t>Dentsu</a:t>
            </a:r>
            <a:r>
              <a:rPr lang="en-US" sz="800" b="1">
                <a:solidFill>
                  <a:schemeClr val="bg1"/>
                </a:solidFill>
                <a:latin typeface="Segoe UI" panose="020B0502040204020203" pitchFamily="34" charset="0"/>
                <a:cs typeface="Segoe UI" panose="020B0502040204020203" pitchFamily="34" charset="0"/>
              </a:rPr>
              <a:t> Attentiveness Study 2023 and Mindshare Audio Study 2023</a:t>
            </a:r>
          </a:p>
        </p:txBody>
      </p:sp>
      <p:sp>
        <p:nvSpPr>
          <p:cNvPr id="60" name="TextBox 59">
            <a:extLst>
              <a:ext uri="{FF2B5EF4-FFF2-40B4-BE49-F238E27FC236}">
                <a16:creationId xmlns:a16="http://schemas.microsoft.com/office/drawing/2014/main" id="{51DFE38B-5419-D55C-BBCD-81280F5F2690}"/>
              </a:ext>
            </a:extLst>
          </p:cNvPr>
          <p:cNvSpPr txBox="1"/>
          <p:nvPr/>
        </p:nvSpPr>
        <p:spPr>
          <a:xfrm>
            <a:off x="137537" y="3285605"/>
            <a:ext cx="1279517" cy="1569660"/>
          </a:xfrm>
          <a:prstGeom prst="rect">
            <a:avLst/>
          </a:prstGeom>
          <a:noFill/>
        </p:spPr>
        <p:txBody>
          <a:bodyPr wrap="none" rtlCol="0">
            <a:spAutoFit/>
          </a:bodyPr>
          <a:lstStyle/>
          <a:p>
            <a:r>
              <a:rPr lang="en-CA" sz="9600">
                <a:solidFill>
                  <a:schemeClr val="bg1">
                    <a:lumMod val="95000"/>
                  </a:schemeClr>
                </a:solidFill>
                <a:latin typeface="Arial Black" panose="020B0A04020102020204" pitchFamily="34" charset="0"/>
              </a:rPr>
              <a:t>&amp;</a:t>
            </a:r>
          </a:p>
        </p:txBody>
      </p:sp>
      <p:sp>
        <p:nvSpPr>
          <p:cNvPr id="61" name="TextBox 60">
            <a:extLst>
              <a:ext uri="{FF2B5EF4-FFF2-40B4-BE49-F238E27FC236}">
                <a16:creationId xmlns:a16="http://schemas.microsoft.com/office/drawing/2014/main" id="{2EEBDB72-2566-2AA0-FE2D-23FBA1817C33}"/>
              </a:ext>
            </a:extLst>
          </p:cNvPr>
          <p:cNvSpPr txBox="1"/>
          <p:nvPr/>
        </p:nvSpPr>
        <p:spPr>
          <a:xfrm>
            <a:off x="137537" y="1663174"/>
            <a:ext cx="4340011" cy="1815882"/>
          </a:xfrm>
          <a:prstGeom prst="rect">
            <a:avLst/>
          </a:prstGeom>
          <a:noFill/>
        </p:spPr>
        <p:txBody>
          <a:bodyPr wrap="square" rtlCol="0" anchor="b">
            <a:spAutoFit/>
          </a:bodyPr>
          <a:lstStyle/>
          <a:p>
            <a:r>
              <a:rPr lang="en-US" sz="3200" spc="60">
                <a:solidFill>
                  <a:schemeClr val="bg1"/>
                </a:solidFill>
                <a:latin typeface="Segoe UI" panose="020B0502040204020203" pitchFamily="34" charset="0"/>
                <a:cs typeface="Segoe UI" panose="020B0502040204020203" pitchFamily="34" charset="0"/>
              </a:rPr>
              <a:t>Audio elicits</a:t>
            </a:r>
          </a:p>
          <a:p>
            <a:r>
              <a:rPr lang="en-US" sz="4000" b="1" spc="60">
                <a:solidFill>
                  <a:schemeClr val="bg1"/>
                </a:solidFill>
                <a:latin typeface="Segoe UI" panose="020B0502040204020203" pitchFamily="34" charset="0"/>
                <a:cs typeface="Segoe UI" panose="020B0502040204020203" pitchFamily="34" charset="0"/>
              </a:rPr>
              <a:t>56% higher attention</a:t>
            </a:r>
            <a:endParaRPr lang="en-US" sz="4000" spc="60">
              <a:solidFill>
                <a:schemeClr val="bg1"/>
              </a:solidFill>
              <a:latin typeface="Segoe UI" panose="020B0502040204020203" pitchFamily="34" charset="0"/>
              <a:cs typeface="Segoe UI" panose="020B0502040204020203" pitchFamily="34" charset="0"/>
            </a:endParaRPr>
          </a:p>
        </p:txBody>
      </p:sp>
      <p:sp>
        <p:nvSpPr>
          <p:cNvPr id="62" name="TextBox 61">
            <a:extLst>
              <a:ext uri="{FF2B5EF4-FFF2-40B4-BE49-F238E27FC236}">
                <a16:creationId xmlns:a16="http://schemas.microsoft.com/office/drawing/2014/main" id="{CC6CC460-56A2-C100-A370-EE3D46749B5A}"/>
              </a:ext>
            </a:extLst>
          </p:cNvPr>
          <p:cNvSpPr txBox="1"/>
          <p:nvPr/>
        </p:nvSpPr>
        <p:spPr>
          <a:xfrm>
            <a:off x="137537" y="4413231"/>
            <a:ext cx="5330966" cy="1200329"/>
          </a:xfrm>
          <a:prstGeom prst="rect">
            <a:avLst/>
          </a:prstGeom>
          <a:noFill/>
        </p:spPr>
        <p:txBody>
          <a:bodyPr wrap="square" rtlCol="0" anchor="b">
            <a:spAutoFit/>
          </a:bodyPr>
          <a:lstStyle/>
          <a:p>
            <a:r>
              <a:rPr lang="en-US" sz="3600" b="1" spc="60">
                <a:solidFill>
                  <a:schemeClr val="bg1"/>
                </a:solidFill>
                <a:latin typeface="Segoe UI" panose="020B0502040204020203" pitchFamily="34" charset="0"/>
                <a:cs typeface="Segoe UI" panose="020B0502040204020203" pitchFamily="34" charset="0"/>
              </a:rPr>
              <a:t>conversion </a:t>
            </a:r>
            <a:r>
              <a:rPr lang="en-US" sz="3600" spc="60">
                <a:solidFill>
                  <a:schemeClr val="bg1"/>
                </a:solidFill>
                <a:latin typeface="Segoe UI" panose="020B0502040204020203" pitchFamily="34" charset="0"/>
                <a:cs typeface="Segoe UI" panose="020B0502040204020203" pitchFamily="34" charset="0"/>
              </a:rPr>
              <a:t>with</a:t>
            </a:r>
            <a:r>
              <a:rPr lang="en-US" sz="3600" b="1" spc="60">
                <a:solidFill>
                  <a:schemeClr val="bg1"/>
                </a:solidFill>
                <a:latin typeface="Segoe UI" panose="020B0502040204020203" pitchFamily="34" charset="0"/>
                <a:cs typeface="Segoe UI" panose="020B0502040204020203" pitchFamily="34" charset="0"/>
              </a:rPr>
              <a:t> more</a:t>
            </a:r>
            <a:r>
              <a:rPr lang="en-US" sz="3600" spc="60">
                <a:solidFill>
                  <a:schemeClr val="bg1"/>
                </a:solidFill>
                <a:latin typeface="Segoe UI" panose="020B0502040204020203" pitchFamily="34" charset="0"/>
                <a:cs typeface="Segoe UI" panose="020B0502040204020203" pitchFamily="34" charset="0"/>
              </a:rPr>
              <a:t> </a:t>
            </a:r>
            <a:r>
              <a:rPr lang="en-US" sz="3600" b="1" spc="60">
                <a:solidFill>
                  <a:schemeClr val="bg1"/>
                </a:solidFill>
                <a:latin typeface="Segoe UI" panose="020B0502040204020203" pitchFamily="34" charset="0"/>
                <a:cs typeface="Segoe UI" panose="020B0502040204020203" pitchFamily="34" charset="0"/>
              </a:rPr>
              <a:t>time</a:t>
            </a:r>
            <a:r>
              <a:rPr lang="en-US" sz="3600" spc="60">
                <a:solidFill>
                  <a:schemeClr val="bg1"/>
                </a:solidFill>
                <a:latin typeface="Segoe UI" panose="020B0502040204020203" pitchFamily="34" charset="0"/>
                <a:cs typeface="Segoe UI" panose="020B0502040204020203" pitchFamily="34" charset="0"/>
              </a:rPr>
              <a:t> ads are heard</a:t>
            </a:r>
            <a:endParaRPr lang="en-GB" sz="2800" spc="60">
              <a:solidFill>
                <a:schemeClr val="bg1"/>
              </a:solidFill>
              <a:latin typeface="Segoe UI" panose="020B0502040204020203" pitchFamily="34" charset="0"/>
              <a:cs typeface="Segoe UI" panose="020B0502040204020203" pitchFamily="34" charset="0"/>
            </a:endParaRPr>
          </a:p>
        </p:txBody>
      </p:sp>
      <p:sp>
        <p:nvSpPr>
          <p:cNvPr id="63" name="TextBox 62">
            <a:extLst>
              <a:ext uri="{FF2B5EF4-FFF2-40B4-BE49-F238E27FC236}">
                <a16:creationId xmlns:a16="http://schemas.microsoft.com/office/drawing/2014/main" id="{E930F5E7-99C3-854F-FA38-288E6B713661}"/>
              </a:ext>
            </a:extLst>
          </p:cNvPr>
          <p:cNvSpPr txBox="1"/>
          <p:nvPr/>
        </p:nvSpPr>
        <p:spPr>
          <a:xfrm>
            <a:off x="139490" y="5494778"/>
            <a:ext cx="3157892" cy="461665"/>
          </a:xfrm>
          <a:prstGeom prst="rect">
            <a:avLst/>
          </a:prstGeom>
          <a:noFill/>
        </p:spPr>
        <p:txBody>
          <a:bodyPr wrap="square">
            <a:spAutoFit/>
          </a:bodyPr>
          <a:lstStyle/>
          <a:p>
            <a:r>
              <a:rPr lang="en-US" sz="2400" b="1" spc="60">
                <a:solidFill>
                  <a:srgbClr val="97363D"/>
                </a:solidFill>
                <a:latin typeface="Segoe UI" panose="020B0502040204020203" pitchFamily="34" charset="0"/>
                <a:cs typeface="Segoe UI" panose="020B0502040204020203" pitchFamily="34" charset="0"/>
              </a:rPr>
              <a:t>attention = sales </a:t>
            </a:r>
            <a:endParaRPr lang="en-CA" sz="2400"/>
          </a:p>
        </p:txBody>
      </p:sp>
      <p:pic>
        <p:nvPicPr>
          <p:cNvPr id="65" name="Picture 64" descr="Blue letters on a black background&#10;&#10;AI-generated content may be incorrect.">
            <a:extLst>
              <a:ext uri="{FF2B5EF4-FFF2-40B4-BE49-F238E27FC236}">
                <a16:creationId xmlns:a16="http://schemas.microsoft.com/office/drawing/2014/main" id="{B82F93B0-B6B0-14FB-6870-5042F80877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19425" y="6248402"/>
            <a:ext cx="1520346" cy="646941"/>
          </a:xfrm>
          <a:prstGeom prst="rect">
            <a:avLst/>
          </a:prstGeom>
        </p:spPr>
      </p:pic>
    </p:spTree>
    <p:extLst>
      <p:ext uri="{BB962C8B-B14F-4D97-AF65-F5344CB8AC3E}">
        <p14:creationId xmlns:p14="http://schemas.microsoft.com/office/powerpoint/2010/main" val="35257734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The future of hearing might be in your bones | Biomechanics in the Wild">
            <a:extLst>
              <a:ext uri="{FF2B5EF4-FFF2-40B4-BE49-F238E27FC236}">
                <a16:creationId xmlns:a16="http://schemas.microsoft.com/office/drawing/2014/main" id="{9A9249F6-1E07-75F2-D660-37BA8F3F96C1}"/>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flipH="1">
            <a:off x="-1585" y="-13717"/>
            <a:ext cx="12207031" cy="629852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196946E3-8C91-E57C-6EF4-0F6AB10A6DDA}"/>
              </a:ext>
            </a:extLst>
          </p:cNvPr>
          <p:cNvSpPr/>
          <p:nvPr/>
        </p:nvSpPr>
        <p:spPr>
          <a:xfrm>
            <a:off x="1" y="1100106"/>
            <a:ext cx="6094415" cy="5196191"/>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grpSp>
        <p:nvGrpSpPr>
          <p:cNvPr id="4" name="Group 3">
            <a:extLst>
              <a:ext uri="{FF2B5EF4-FFF2-40B4-BE49-F238E27FC236}">
                <a16:creationId xmlns:a16="http://schemas.microsoft.com/office/drawing/2014/main" id="{03768B6B-EDCA-D424-D637-E098325A6134}"/>
              </a:ext>
            </a:extLst>
          </p:cNvPr>
          <p:cNvGrpSpPr/>
          <p:nvPr/>
        </p:nvGrpSpPr>
        <p:grpSpPr>
          <a:xfrm>
            <a:off x="9540886" y="4487107"/>
            <a:ext cx="2313784" cy="1527679"/>
            <a:chOff x="-1114920" y="721606"/>
            <a:chExt cx="4333522" cy="2861215"/>
          </a:xfrm>
          <a:solidFill>
            <a:schemeClr val="bg1">
              <a:alpha val="50000"/>
            </a:schemeClr>
          </a:solidFill>
        </p:grpSpPr>
        <p:grpSp>
          <p:nvGrpSpPr>
            <p:cNvPr id="5" name="Group 4">
              <a:extLst>
                <a:ext uri="{FF2B5EF4-FFF2-40B4-BE49-F238E27FC236}">
                  <a16:creationId xmlns:a16="http://schemas.microsoft.com/office/drawing/2014/main" id="{A2A6DF33-FE78-7352-28DA-8882333B01BD}"/>
                </a:ext>
              </a:extLst>
            </p:cNvPr>
            <p:cNvGrpSpPr/>
            <p:nvPr/>
          </p:nvGrpSpPr>
          <p:grpSpPr>
            <a:xfrm>
              <a:off x="-1114920" y="721606"/>
              <a:ext cx="4333522" cy="745848"/>
              <a:chOff x="1918322" y="2097364"/>
              <a:chExt cx="913008" cy="157139"/>
            </a:xfrm>
            <a:grpFill/>
          </p:grpSpPr>
          <p:sp>
            <p:nvSpPr>
              <p:cNvPr id="40" name="Oval 39">
                <a:extLst>
                  <a:ext uri="{FF2B5EF4-FFF2-40B4-BE49-F238E27FC236}">
                    <a16:creationId xmlns:a16="http://schemas.microsoft.com/office/drawing/2014/main" id="{08A22C16-1B4A-A909-7CF1-8770CD80962A}"/>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FB8E5168-FF85-B293-756B-1A38FD5BB05E}"/>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CCB3BD60-433B-6A16-220D-6B79C2789477}"/>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FD207600-AFC6-2DB1-1B16-DA2354471409}"/>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61361ED1-AD69-62ED-B033-C619710227E8}"/>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D7F2E8F5-6E26-AED0-4CFA-D9DAE222B177}"/>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B888905D-0F78-3FF9-C547-D3E0CDB54D2B}"/>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687F2E0D-3D17-FA93-04B5-19C5AC57F8D0}"/>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A7AE8A95-5879-F1E5-0522-D7BEB7155647}"/>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CB37AC49-F502-AB66-C8F3-AC8254A95CA5}"/>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19F116BE-3219-3CCC-C964-1C40FFA6B7CE}"/>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E1641DB4-F309-5F6D-25DF-B3F4CD1E7D36}"/>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0B7183CE-3FDD-AB02-B7E1-1277C3CE60A5}"/>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F6A660A2-15CE-F2A4-C91B-F19255CBC468}"/>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E4AD5059-CEDD-5962-F9E5-B4B994DD385E}"/>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6BECD76E-4655-646E-A113-13D7E0EE1D10}"/>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Group 5">
              <a:extLst>
                <a:ext uri="{FF2B5EF4-FFF2-40B4-BE49-F238E27FC236}">
                  <a16:creationId xmlns:a16="http://schemas.microsoft.com/office/drawing/2014/main" id="{F383862D-FBA4-B64E-E0E8-9F985B2EB5A0}"/>
                </a:ext>
              </a:extLst>
            </p:cNvPr>
            <p:cNvGrpSpPr/>
            <p:nvPr/>
          </p:nvGrpSpPr>
          <p:grpSpPr>
            <a:xfrm>
              <a:off x="-1114920" y="1779289"/>
              <a:ext cx="4333522" cy="745848"/>
              <a:chOff x="1918322" y="2097364"/>
              <a:chExt cx="913008" cy="157139"/>
            </a:xfrm>
            <a:grpFill/>
          </p:grpSpPr>
          <p:sp>
            <p:nvSpPr>
              <p:cNvPr id="24" name="Oval 23">
                <a:extLst>
                  <a:ext uri="{FF2B5EF4-FFF2-40B4-BE49-F238E27FC236}">
                    <a16:creationId xmlns:a16="http://schemas.microsoft.com/office/drawing/2014/main" id="{67E21FF9-802E-4143-CCDF-8026E4CC030B}"/>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3255AED2-531B-2D08-8DCB-761374AA9E9D}"/>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6245FE41-0FCC-0EAE-5DB4-37EF794EED56}"/>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7BABEC73-E83A-05FD-05B1-B556A04A25E2}"/>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922C852A-0F92-A435-1A7A-6176DB45AEC4}"/>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2577054D-5794-A85C-D342-A088E9277371}"/>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A1782362-5BE2-8093-3F76-4FABAFBE180A}"/>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29109FFF-7D0A-1D89-95DD-D14B4CDE7CDC}"/>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7B9EAAD1-80C1-E756-B444-ADFC0E4B8033}"/>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B00A2B94-ADFB-B264-E3CD-BFF085F25E08}"/>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DBC8EB4B-1AE3-1F96-1A77-C43ACD5BC0CC}"/>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5D26C7B8-7B69-D15D-7A1E-F50B45FEBDCF}"/>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A46A2607-B063-C685-6260-E21253C6EDD3}"/>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5CB06C26-6490-D457-4529-326A69C1ACFA}"/>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C5035536-88BC-289E-463E-0F77311B1BC3}"/>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883714C5-B8F3-3C7D-4698-764A9B8CD0A3}"/>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6">
              <a:extLst>
                <a:ext uri="{FF2B5EF4-FFF2-40B4-BE49-F238E27FC236}">
                  <a16:creationId xmlns:a16="http://schemas.microsoft.com/office/drawing/2014/main" id="{CCBF6377-D75E-21E0-7597-EBF1A1600FBD}"/>
                </a:ext>
              </a:extLst>
            </p:cNvPr>
            <p:cNvGrpSpPr/>
            <p:nvPr/>
          </p:nvGrpSpPr>
          <p:grpSpPr>
            <a:xfrm>
              <a:off x="-1114920" y="2836973"/>
              <a:ext cx="4333522" cy="745848"/>
              <a:chOff x="1918322" y="2097364"/>
              <a:chExt cx="913008" cy="157139"/>
            </a:xfrm>
            <a:grpFill/>
          </p:grpSpPr>
          <p:sp>
            <p:nvSpPr>
              <p:cNvPr id="8" name="Oval 7">
                <a:extLst>
                  <a:ext uri="{FF2B5EF4-FFF2-40B4-BE49-F238E27FC236}">
                    <a16:creationId xmlns:a16="http://schemas.microsoft.com/office/drawing/2014/main" id="{61FFF53F-2566-519D-8754-7CBB45891D37}"/>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B03F55D9-0958-3972-26CA-3049DC6CEB00}"/>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EF19C3EF-A15A-D7D1-D0C1-93B42AC91A19}"/>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3D3ADB25-D764-787C-6228-6C06539100A4}"/>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5D5AC4F9-1DEA-A37A-174F-6716B32DF75F}"/>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E4115F22-086E-EEAE-31A8-49AADB45B518}"/>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49B6B1-F7CA-6FCD-F913-61B36B7E9E25}"/>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F4128D7A-5F79-7D08-B85F-3FB901B47C1D}"/>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7F22CEEB-E619-7226-E98B-E77C097BC950}"/>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2793BC6E-BDB2-AA91-24B7-E0DFFD5B7F62}"/>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F5932C8B-F7E9-7F26-5E20-8B4D3B75A634}"/>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041BA8F3-ECD2-4191-C1D6-5A04E233BBC0}"/>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CDF09FBE-FBFC-C3CD-2476-1C3928D5FDFC}"/>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226449A5-A25D-8473-CDEB-972A73E239DF}"/>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D2AE9939-1261-F96F-97C6-9A67E3A37533}"/>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D1323709-6A4B-DB94-171D-0EA19C081CD4}"/>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56" name="TextBox 55">
            <a:extLst>
              <a:ext uri="{FF2B5EF4-FFF2-40B4-BE49-F238E27FC236}">
                <a16:creationId xmlns:a16="http://schemas.microsoft.com/office/drawing/2014/main" id="{71E3B4DB-3921-F463-9556-0B4DEBB2CCA8}"/>
              </a:ext>
            </a:extLst>
          </p:cNvPr>
          <p:cNvSpPr txBox="1"/>
          <p:nvPr/>
        </p:nvSpPr>
        <p:spPr>
          <a:xfrm>
            <a:off x="349927" y="6462987"/>
            <a:ext cx="2711743" cy="230832"/>
          </a:xfrm>
          <a:prstGeom prst="rect">
            <a:avLst/>
          </a:prstGeom>
          <a:noFill/>
        </p:spPr>
        <p:txBody>
          <a:bodyPr wrap="square" rtlCol="0" anchor="ctr">
            <a:spAutoFit/>
          </a:bodyPr>
          <a:lstStyle/>
          <a:p>
            <a:pPr algn="l"/>
            <a:r>
              <a:rPr lang="en-GB" sz="900" spc="200">
                <a:solidFill>
                  <a:schemeClr val="bg1">
                    <a:lumMod val="65000"/>
                  </a:schemeClr>
                </a:solidFill>
                <a:latin typeface="+mj-lt"/>
              </a:rPr>
              <a:t>www.</a:t>
            </a:r>
            <a:r>
              <a:rPr lang="en-US" sz="900" spc="200">
                <a:solidFill>
                  <a:schemeClr val="bg1">
                    <a:lumMod val="65000"/>
                  </a:schemeClr>
                </a:solidFill>
                <a:latin typeface="+mj-lt"/>
              </a:rPr>
              <a:t>radiocbs.com</a:t>
            </a:r>
            <a:endParaRPr lang="en-BE" sz="900" spc="200">
              <a:solidFill>
                <a:schemeClr val="bg1">
                  <a:lumMod val="65000"/>
                </a:schemeClr>
              </a:solidFill>
              <a:latin typeface="+mj-lt"/>
            </a:endParaRPr>
          </a:p>
        </p:txBody>
      </p:sp>
      <p:pic>
        <p:nvPicPr>
          <p:cNvPr id="58" name="Picture 2" descr="Mindshare Logo PNG | Brade Mar">
            <a:extLst>
              <a:ext uri="{FF2B5EF4-FFF2-40B4-BE49-F238E27FC236}">
                <a16:creationId xmlns:a16="http://schemas.microsoft.com/office/drawing/2014/main" id="{839624AF-0D41-6267-6F5A-B29C66DFE270}"/>
              </a:ext>
            </a:extLst>
          </p:cNvPr>
          <p:cNvPicPr>
            <a:picLocks noChangeAspect="1" noChangeArrowheads="1"/>
          </p:cNvPicPr>
          <p:nvPr/>
        </p:nvPicPr>
        <p:blipFill rotWithShape="1">
          <a:blip r:embed="rId4" cstate="screen">
            <a:biLevel thresh="50000"/>
            <a:extLst>
              <a:ext uri="{28A0092B-C50C-407E-A947-70E740481C1C}">
                <a14:useLocalDpi xmlns:a14="http://schemas.microsoft.com/office/drawing/2010/main"/>
              </a:ext>
            </a:extLst>
          </a:blip>
          <a:srcRect/>
          <a:stretch/>
        </p:blipFill>
        <p:spPr bwMode="auto">
          <a:xfrm>
            <a:off x="6381574" y="2728931"/>
            <a:ext cx="5473096" cy="1004834"/>
          </a:xfrm>
          <a:prstGeom prst="rect">
            <a:avLst/>
          </a:prstGeom>
          <a:noFill/>
          <a:extLst>
            <a:ext uri="{909E8E84-426E-40DD-AFC4-6F175D3DCCD1}">
              <a14:hiddenFill xmlns:a14="http://schemas.microsoft.com/office/drawing/2010/main">
                <a:solidFill>
                  <a:srgbClr val="FFFFFF"/>
                </a:solidFill>
              </a14:hiddenFill>
            </a:ext>
          </a:extLst>
        </p:spPr>
      </p:pic>
      <p:sp>
        <p:nvSpPr>
          <p:cNvPr id="59" name="TextBox 58">
            <a:extLst>
              <a:ext uri="{FF2B5EF4-FFF2-40B4-BE49-F238E27FC236}">
                <a16:creationId xmlns:a16="http://schemas.microsoft.com/office/drawing/2014/main" id="{E53B2D61-0BE3-747D-2E7B-0707151DF374}"/>
              </a:ext>
            </a:extLst>
          </p:cNvPr>
          <p:cNvSpPr txBox="1"/>
          <p:nvPr/>
        </p:nvSpPr>
        <p:spPr>
          <a:xfrm>
            <a:off x="137537" y="1666093"/>
            <a:ext cx="4923990" cy="1323439"/>
          </a:xfrm>
          <a:prstGeom prst="rect">
            <a:avLst/>
          </a:prstGeom>
          <a:noFill/>
        </p:spPr>
        <p:txBody>
          <a:bodyPr wrap="square" rtlCol="0" anchor="b">
            <a:spAutoFit/>
          </a:bodyPr>
          <a:lstStyle/>
          <a:p>
            <a:r>
              <a:rPr lang="en-US" sz="4000" b="1" spc="60">
                <a:solidFill>
                  <a:srgbClr val="A7A087"/>
                </a:solidFill>
                <a:latin typeface="Segoe UI" panose="020B0502040204020203" pitchFamily="34" charset="0"/>
                <a:cs typeface="Segoe UI" panose="020B0502040204020203" pitchFamily="34" charset="0"/>
              </a:rPr>
              <a:t>12% </a:t>
            </a:r>
            <a:r>
              <a:rPr lang="en-US" sz="4000" spc="60">
                <a:solidFill>
                  <a:srgbClr val="A7A087"/>
                </a:solidFill>
                <a:latin typeface="Segoe UI" panose="020B0502040204020203" pitchFamily="34" charset="0"/>
                <a:cs typeface="Segoe UI" panose="020B0502040204020203" pitchFamily="34" charset="0"/>
              </a:rPr>
              <a:t>higher emotional intensity </a:t>
            </a:r>
          </a:p>
        </p:txBody>
      </p:sp>
      <p:sp>
        <p:nvSpPr>
          <p:cNvPr id="60" name="TextBox 59">
            <a:extLst>
              <a:ext uri="{FF2B5EF4-FFF2-40B4-BE49-F238E27FC236}">
                <a16:creationId xmlns:a16="http://schemas.microsoft.com/office/drawing/2014/main" id="{0FBC5DF1-0DED-4D02-470F-8468DF36DC7C}"/>
              </a:ext>
            </a:extLst>
          </p:cNvPr>
          <p:cNvSpPr txBox="1"/>
          <p:nvPr/>
        </p:nvSpPr>
        <p:spPr>
          <a:xfrm>
            <a:off x="137536" y="4164034"/>
            <a:ext cx="5840687" cy="1754326"/>
          </a:xfrm>
          <a:prstGeom prst="rect">
            <a:avLst/>
          </a:prstGeom>
          <a:noFill/>
        </p:spPr>
        <p:txBody>
          <a:bodyPr wrap="square" rtlCol="0" anchor="b">
            <a:spAutoFit/>
          </a:bodyPr>
          <a:lstStyle/>
          <a:p>
            <a:r>
              <a:rPr lang="en-US" sz="3600" spc="60">
                <a:solidFill>
                  <a:srgbClr val="A7A087"/>
                </a:solidFill>
                <a:latin typeface="Segoe UI" panose="020B0502040204020203" pitchFamily="34" charset="0"/>
                <a:cs typeface="Segoe UI" panose="020B0502040204020203" pitchFamily="34" charset="0"/>
              </a:rPr>
              <a:t>emotional intensity = </a:t>
            </a:r>
          </a:p>
          <a:p>
            <a:r>
              <a:rPr lang="en-US" sz="3600" spc="60">
                <a:solidFill>
                  <a:srgbClr val="A7A087"/>
                </a:solidFill>
                <a:latin typeface="Segoe UI" panose="020B0502040204020203" pitchFamily="34" charset="0"/>
                <a:cs typeface="Segoe UI" panose="020B0502040204020203" pitchFamily="34" charset="0"/>
              </a:rPr>
              <a:t>brand </a:t>
            </a:r>
            <a:r>
              <a:rPr lang="en-US" sz="3600" spc="60" err="1">
                <a:solidFill>
                  <a:srgbClr val="A7A087"/>
                </a:solidFill>
                <a:latin typeface="Segoe UI" panose="020B0502040204020203" pitchFamily="34" charset="0"/>
                <a:cs typeface="Segoe UI" panose="020B0502040204020203" pitchFamily="34" charset="0"/>
              </a:rPr>
              <a:t>favourability</a:t>
            </a:r>
            <a:endParaRPr lang="en-US" sz="3600" spc="60">
              <a:solidFill>
                <a:srgbClr val="A7A087"/>
              </a:solidFill>
              <a:latin typeface="Segoe UI" panose="020B0502040204020203" pitchFamily="34" charset="0"/>
              <a:cs typeface="Segoe UI" panose="020B0502040204020203" pitchFamily="34" charset="0"/>
            </a:endParaRPr>
          </a:p>
          <a:p>
            <a:r>
              <a:rPr lang="en-US" sz="3600" spc="60">
                <a:solidFill>
                  <a:srgbClr val="A7A087"/>
                </a:solidFill>
                <a:latin typeface="Segoe UI" panose="020B0502040204020203" pitchFamily="34" charset="0"/>
                <a:cs typeface="Segoe UI" panose="020B0502040204020203" pitchFamily="34" charset="0"/>
              </a:rPr>
              <a:t>and pricing power</a:t>
            </a:r>
            <a:endParaRPr lang="en-GB" sz="3200" spc="60">
              <a:solidFill>
                <a:srgbClr val="A7A087"/>
              </a:solidFill>
              <a:latin typeface="Segoe UI" panose="020B0502040204020203" pitchFamily="34" charset="0"/>
              <a:cs typeface="Segoe UI" panose="020B0502040204020203" pitchFamily="34" charset="0"/>
            </a:endParaRPr>
          </a:p>
        </p:txBody>
      </p:sp>
      <p:sp>
        <p:nvSpPr>
          <p:cNvPr id="61" name="TextBox 60">
            <a:extLst>
              <a:ext uri="{FF2B5EF4-FFF2-40B4-BE49-F238E27FC236}">
                <a16:creationId xmlns:a16="http://schemas.microsoft.com/office/drawing/2014/main" id="{D6ED7FF5-2FF5-81C7-943B-8C346291CD4E}"/>
              </a:ext>
            </a:extLst>
          </p:cNvPr>
          <p:cNvSpPr txBox="1"/>
          <p:nvPr/>
        </p:nvSpPr>
        <p:spPr>
          <a:xfrm>
            <a:off x="137537" y="2906916"/>
            <a:ext cx="1279517" cy="1569660"/>
          </a:xfrm>
          <a:prstGeom prst="rect">
            <a:avLst/>
          </a:prstGeom>
          <a:noFill/>
        </p:spPr>
        <p:txBody>
          <a:bodyPr wrap="none" rtlCol="0">
            <a:spAutoFit/>
          </a:bodyPr>
          <a:lstStyle/>
          <a:p>
            <a:r>
              <a:rPr lang="en-CA" sz="9600">
                <a:solidFill>
                  <a:schemeClr val="bg1">
                    <a:lumMod val="95000"/>
                  </a:schemeClr>
                </a:solidFill>
                <a:latin typeface="Arial Black" panose="020B0A04020102020204" pitchFamily="34" charset="0"/>
              </a:rPr>
              <a:t>&amp;</a:t>
            </a:r>
          </a:p>
        </p:txBody>
      </p:sp>
      <p:pic>
        <p:nvPicPr>
          <p:cNvPr id="63" name="Picture 62" descr="Blue letters on a black background&#10;&#10;AI-generated content may be incorrect.">
            <a:extLst>
              <a:ext uri="{FF2B5EF4-FFF2-40B4-BE49-F238E27FC236}">
                <a16:creationId xmlns:a16="http://schemas.microsoft.com/office/drawing/2014/main" id="{3195F4C4-2E87-2871-AB0B-2D2713DB061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19425" y="6248402"/>
            <a:ext cx="1520346" cy="646941"/>
          </a:xfrm>
          <a:prstGeom prst="rect">
            <a:avLst/>
          </a:prstGeom>
        </p:spPr>
      </p:pic>
    </p:spTree>
    <p:extLst>
      <p:ext uri="{BB962C8B-B14F-4D97-AF65-F5344CB8AC3E}">
        <p14:creationId xmlns:p14="http://schemas.microsoft.com/office/powerpoint/2010/main" val="1558774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eople sitting on sofa">
            <a:extLst>
              <a:ext uri="{FF2B5EF4-FFF2-40B4-BE49-F238E27FC236}">
                <a16:creationId xmlns:a16="http://schemas.microsoft.com/office/drawing/2014/main" id="{F16C3E94-B282-8C10-5D27-64E89978D96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363" y="-20096"/>
            <a:ext cx="12192000" cy="6307790"/>
          </a:xfrm>
          <a:prstGeom prst="rect">
            <a:avLst/>
          </a:prstGeom>
        </p:spPr>
      </p:pic>
      <p:grpSp>
        <p:nvGrpSpPr>
          <p:cNvPr id="26" name="Group 25">
            <a:extLst>
              <a:ext uri="{FF2B5EF4-FFF2-40B4-BE49-F238E27FC236}">
                <a16:creationId xmlns:a16="http://schemas.microsoft.com/office/drawing/2014/main" id="{2AA4981B-C52F-B574-8FC6-874D26E477DA}"/>
              </a:ext>
            </a:extLst>
          </p:cNvPr>
          <p:cNvGrpSpPr/>
          <p:nvPr/>
        </p:nvGrpSpPr>
        <p:grpSpPr>
          <a:xfrm>
            <a:off x="9540886" y="4487107"/>
            <a:ext cx="2313784" cy="1527679"/>
            <a:chOff x="-1114920" y="721606"/>
            <a:chExt cx="4333522" cy="2861215"/>
          </a:xfrm>
          <a:solidFill>
            <a:schemeClr val="bg1">
              <a:alpha val="50000"/>
            </a:schemeClr>
          </a:solidFill>
        </p:grpSpPr>
        <p:grpSp>
          <p:nvGrpSpPr>
            <p:cNvPr id="27" name="Group 26">
              <a:extLst>
                <a:ext uri="{FF2B5EF4-FFF2-40B4-BE49-F238E27FC236}">
                  <a16:creationId xmlns:a16="http://schemas.microsoft.com/office/drawing/2014/main" id="{6E7EDC6E-3066-EA44-7555-8E1075CB9629}"/>
                </a:ext>
              </a:extLst>
            </p:cNvPr>
            <p:cNvGrpSpPr/>
            <p:nvPr/>
          </p:nvGrpSpPr>
          <p:grpSpPr>
            <a:xfrm>
              <a:off x="-1114920" y="721606"/>
              <a:ext cx="4333522" cy="745848"/>
              <a:chOff x="1918322" y="2097364"/>
              <a:chExt cx="913008" cy="157139"/>
            </a:xfrm>
            <a:grpFill/>
          </p:grpSpPr>
          <p:sp>
            <p:nvSpPr>
              <p:cNvPr id="62" name="Oval 61">
                <a:extLst>
                  <a:ext uri="{FF2B5EF4-FFF2-40B4-BE49-F238E27FC236}">
                    <a16:creationId xmlns:a16="http://schemas.microsoft.com/office/drawing/2014/main" id="{CBF034A9-C7F8-9B7B-9935-B3ACCAA11396}"/>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737F10D1-B322-1951-A4D4-1D5E98A84A18}"/>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37BF4F0A-6D2A-2700-2BD1-2C87F0B7AC01}"/>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D7659951-6D11-3729-B571-1935F77ADD12}"/>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a16="http://schemas.microsoft.com/office/drawing/2014/main" id="{73C82C37-339C-CB77-1668-1CB460DC1229}"/>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B0B0DE67-9CB6-1C32-4EAD-11482595DC73}"/>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8786BC56-A279-BB85-362E-8C8622285AD1}"/>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45B61F22-B25A-4FCA-AA6A-BB0BA4D22CB2}"/>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F40CEA9C-5CE9-F893-ECFB-FC92573DA573}"/>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4544C0CE-C34C-A57B-E6EC-84B9FEFA9666}"/>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AB3B3FD7-4922-8E84-52D9-01BD516A38E9}"/>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a:extLst>
                  <a:ext uri="{FF2B5EF4-FFF2-40B4-BE49-F238E27FC236}">
                    <a16:creationId xmlns:a16="http://schemas.microsoft.com/office/drawing/2014/main" id="{F3F120FA-8F76-4534-8A03-A21F366A05DE}"/>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id="{A383F8B2-40F4-B573-E820-ED3634EAA82A}"/>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E3ACF2F2-A783-56F3-D575-BD97129C5F94}"/>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id="{15C01884-E36F-FE47-E6B1-8F5C1676AC98}"/>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B2E1BC86-52F9-584C-7457-8AA2A84DE563}"/>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12A5C6AA-2132-E1E4-171B-3E21041DD4FA}"/>
                </a:ext>
              </a:extLst>
            </p:cNvPr>
            <p:cNvGrpSpPr/>
            <p:nvPr/>
          </p:nvGrpSpPr>
          <p:grpSpPr>
            <a:xfrm>
              <a:off x="-1114920" y="1779289"/>
              <a:ext cx="4333522" cy="745848"/>
              <a:chOff x="1918322" y="2097364"/>
              <a:chExt cx="913008" cy="157139"/>
            </a:xfrm>
            <a:grpFill/>
          </p:grpSpPr>
          <p:sp>
            <p:nvSpPr>
              <p:cNvPr id="46" name="Oval 45">
                <a:extLst>
                  <a:ext uri="{FF2B5EF4-FFF2-40B4-BE49-F238E27FC236}">
                    <a16:creationId xmlns:a16="http://schemas.microsoft.com/office/drawing/2014/main" id="{9BE3785E-8C7B-3EEC-3FAA-E4699A855478}"/>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30BF4548-ED7B-7894-8311-FAFB6CC6C616}"/>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B190CAED-0310-5991-90F5-30631318F5AD}"/>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5DFA7001-CF67-E85B-4BBC-34A2844C8E03}"/>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EB66CD38-7BDD-C59C-45B5-0435E00F32A6}"/>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ADFF8004-D9ED-BAA2-66D5-63138404AF9E}"/>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78A2E1E8-D55C-3981-F09E-C7758860E392}"/>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F7E2102C-1965-782E-2483-56424F0D9BEC}"/>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2B7F2A9A-9396-822B-CF8D-8ACE8C33129F}"/>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3D69C101-5644-3BDC-A7F8-9FB0F425C09D}"/>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16789D92-B542-3FBC-FC06-492444A7E002}"/>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BFCBD74B-3AB9-E97C-9ACE-82A6003C129F}"/>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5CE462D0-1E26-FB0A-340E-F7BA20901B22}"/>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72176E58-556F-833B-58D1-B1A5A383EECA}"/>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CBA3D766-91FA-F200-7B77-CF479B5C7AB8}"/>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37A74E04-3C8E-A7AB-0233-267CDFE9669E}"/>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 name="Group 28">
              <a:extLst>
                <a:ext uri="{FF2B5EF4-FFF2-40B4-BE49-F238E27FC236}">
                  <a16:creationId xmlns:a16="http://schemas.microsoft.com/office/drawing/2014/main" id="{1F6A1721-421D-A700-9751-FB719A3E0681}"/>
                </a:ext>
              </a:extLst>
            </p:cNvPr>
            <p:cNvGrpSpPr/>
            <p:nvPr/>
          </p:nvGrpSpPr>
          <p:grpSpPr>
            <a:xfrm>
              <a:off x="-1114920" y="2836973"/>
              <a:ext cx="4333522" cy="745848"/>
              <a:chOff x="1918322" y="2097364"/>
              <a:chExt cx="913008" cy="157139"/>
            </a:xfrm>
            <a:grpFill/>
          </p:grpSpPr>
          <p:sp>
            <p:nvSpPr>
              <p:cNvPr id="30" name="Oval 29">
                <a:extLst>
                  <a:ext uri="{FF2B5EF4-FFF2-40B4-BE49-F238E27FC236}">
                    <a16:creationId xmlns:a16="http://schemas.microsoft.com/office/drawing/2014/main" id="{7DE073BE-1435-4B17-0D52-D6A9A2B95BA7}"/>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E4C17C11-89A9-2794-6B9A-451E8CDC834D}"/>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CA54C19B-8BB4-6A7B-C88B-E042196CCF0A}"/>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C1535C26-F501-9021-F127-BBE7418BB3BA}"/>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A3E3288C-C60D-8921-F983-67BC0217C5EF}"/>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F80A2F1D-A527-E905-DA68-72C2C566DEB3}"/>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2A29CB2B-97BC-0BA8-A41E-758B530E6D2C}"/>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951D4264-7B04-EE0F-2BAA-77467B2B2C34}"/>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C2B4309F-62B0-104A-15AF-728478F8C925}"/>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9FDC5C7A-1F08-2440-CC53-A0BA81D11323}"/>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C3E24133-7564-E4BE-0286-BA2D904D4FA6}"/>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80A1E7CE-AD24-CC8D-5042-7D4D39A48D9D}"/>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EBD09253-C786-BCBF-F444-8D44C366B18B}"/>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A6F39D37-7BB6-41D8-D593-E63B5ABB19FA}"/>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E269847B-8350-6AB6-25E3-8FBE463EA171}"/>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FBB2FEB7-52D6-233B-58D0-F5653A7D9DF0}"/>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79" name="Rectangle 78">
            <a:extLst>
              <a:ext uri="{FF2B5EF4-FFF2-40B4-BE49-F238E27FC236}">
                <a16:creationId xmlns:a16="http://schemas.microsoft.com/office/drawing/2014/main" id="{C16314ED-214B-A1A3-3A12-04688F074250}"/>
              </a:ext>
            </a:extLst>
          </p:cNvPr>
          <p:cNvSpPr/>
          <p:nvPr/>
        </p:nvSpPr>
        <p:spPr>
          <a:xfrm>
            <a:off x="1" y="1100106"/>
            <a:ext cx="6094415" cy="5196191"/>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80" name="TextBox 79">
            <a:extLst>
              <a:ext uri="{FF2B5EF4-FFF2-40B4-BE49-F238E27FC236}">
                <a16:creationId xmlns:a16="http://schemas.microsoft.com/office/drawing/2014/main" id="{3D50CB1C-0356-480E-A766-B27FF13571A0}"/>
              </a:ext>
            </a:extLst>
          </p:cNvPr>
          <p:cNvSpPr txBox="1"/>
          <p:nvPr/>
        </p:nvSpPr>
        <p:spPr>
          <a:xfrm>
            <a:off x="349927" y="6462987"/>
            <a:ext cx="2711743" cy="230832"/>
          </a:xfrm>
          <a:prstGeom prst="rect">
            <a:avLst/>
          </a:prstGeom>
          <a:noFill/>
        </p:spPr>
        <p:txBody>
          <a:bodyPr wrap="square" rtlCol="0" anchor="ctr">
            <a:spAutoFit/>
          </a:bodyPr>
          <a:lstStyle/>
          <a:p>
            <a:pPr algn="l"/>
            <a:r>
              <a:rPr lang="en-GB" sz="900" spc="200">
                <a:solidFill>
                  <a:schemeClr val="bg1">
                    <a:lumMod val="65000"/>
                  </a:schemeClr>
                </a:solidFill>
                <a:latin typeface="+mj-lt"/>
              </a:rPr>
              <a:t>www.</a:t>
            </a:r>
            <a:r>
              <a:rPr lang="en-US" sz="900" spc="200">
                <a:solidFill>
                  <a:schemeClr val="bg1">
                    <a:lumMod val="65000"/>
                  </a:schemeClr>
                </a:solidFill>
                <a:latin typeface="+mj-lt"/>
              </a:rPr>
              <a:t>radiocbs.com</a:t>
            </a:r>
            <a:endParaRPr lang="en-BE" sz="900" spc="200">
              <a:solidFill>
                <a:schemeClr val="bg1">
                  <a:lumMod val="65000"/>
                </a:schemeClr>
              </a:solidFill>
              <a:latin typeface="+mj-lt"/>
            </a:endParaRPr>
          </a:p>
        </p:txBody>
      </p:sp>
      <p:sp>
        <p:nvSpPr>
          <p:cNvPr id="81" name="TextBox 80">
            <a:extLst>
              <a:ext uri="{FF2B5EF4-FFF2-40B4-BE49-F238E27FC236}">
                <a16:creationId xmlns:a16="http://schemas.microsoft.com/office/drawing/2014/main" id="{04E5A596-574B-42A8-BCCB-823FDA474D23}"/>
              </a:ext>
            </a:extLst>
          </p:cNvPr>
          <p:cNvSpPr txBox="1"/>
          <p:nvPr/>
        </p:nvSpPr>
        <p:spPr>
          <a:xfrm>
            <a:off x="194811" y="1155538"/>
            <a:ext cx="5550788" cy="4801314"/>
          </a:xfrm>
          <a:prstGeom prst="rect">
            <a:avLst/>
          </a:prstGeom>
          <a:noFill/>
        </p:spPr>
        <p:txBody>
          <a:bodyPr wrap="square" lIns="91440" tIns="45720" rIns="91440" bIns="45720" rtlCol="0" anchor="b">
            <a:spAutoFit/>
          </a:bodyPr>
          <a:lstStyle/>
          <a:p>
            <a:pPr>
              <a:lnSpc>
                <a:spcPct val="85000"/>
              </a:lnSpc>
            </a:pPr>
            <a:r>
              <a:rPr lang="en-GB" sz="6000" b="1" spc="60" dirty="0">
                <a:solidFill>
                  <a:srgbClr val="C8CED1"/>
                </a:solidFill>
                <a:latin typeface="Segoe UI"/>
                <a:cs typeface="Segoe UI"/>
              </a:rPr>
              <a:t>73% </a:t>
            </a:r>
            <a:r>
              <a:rPr lang="en-US" sz="6000" spc="60" dirty="0">
                <a:solidFill>
                  <a:srgbClr val="C8CED1"/>
                </a:solidFill>
                <a:latin typeface="Segoe UI"/>
                <a:cs typeface="Segoe UI"/>
              </a:rPr>
              <a:t>of listeners </a:t>
            </a:r>
            <a:r>
              <a:rPr lang="en-US" sz="6000" b="1" spc="60" dirty="0">
                <a:solidFill>
                  <a:srgbClr val="E49162"/>
                </a:solidFill>
                <a:latin typeface="Segoe UI"/>
                <a:cs typeface="Segoe UI"/>
              </a:rPr>
              <a:t>strongly agree </a:t>
            </a:r>
            <a:r>
              <a:rPr lang="en-US" sz="6000" spc="60" dirty="0">
                <a:solidFill>
                  <a:srgbClr val="C8CED1"/>
                </a:solidFill>
                <a:latin typeface="Segoe UI"/>
                <a:cs typeface="Segoe UI"/>
              </a:rPr>
              <a:t>radio’s primary advantage is its local feel</a:t>
            </a:r>
            <a:endParaRPr lang="en-GB" sz="6000" b="1" spc="60" dirty="0">
              <a:solidFill>
                <a:srgbClr val="C8CED1"/>
              </a:solidFill>
              <a:latin typeface="Segoe UI"/>
              <a:cs typeface="Segoe UI"/>
            </a:endParaRPr>
          </a:p>
        </p:txBody>
      </p:sp>
      <p:pic>
        <p:nvPicPr>
          <p:cNvPr id="3" name="Picture 2" descr="Blue letters on a black background&#10;&#10;AI-generated content may be incorrect.">
            <a:extLst>
              <a:ext uri="{FF2B5EF4-FFF2-40B4-BE49-F238E27FC236}">
                <a16:creationId xmlns:a16="http://schemas.microsoft.com/office/drawing/2014/main" id="{69FBFBDA-C3D2-7F74-E946-3E3570203EC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19425" y="6248402"/>
            <a:ext cx="1520346" cy="646941"/>
          </a:xfrm>
          <a:prstGeom prst="rect">
            <a:avLst/>
          </a:prstGeom>
        </p:spPr>
      </p:pic>
    </p:spTree>
    <p:extLst>
      <p:ext uri="{BB962C8B-B14F-4D97-AF65-F5344CB8AC3E}">
        <p14:creationId xmlns:p14="http://schemas.microsoft.com/office/powerpoint/2010/main" val="2957868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36ACB9F-2DAB-0BFD-D99B-2E04CD9CE835}"/>
              </a:ext>
            </a:extLst>
          </p:cNvPr>
          <p:cNvGrpSpPr/>
          <p:nvPr/>
        </p:nvGrpSpPr>
        <p:grpSpPr>
          <a:xfrm>
            <a:off x="0" y="-11706"/>
            <a:ext cx="12193584" cy="6296297"/>
            <a:chOff x="-1584" y="0"/>
            <a:chExt cx="12192000" cy="6296297"/>
          </a:xfrm>
        </p:grpSpPr>
        <p:pic>
          <p:nvPicPr>
            <p:cNvPr id="3" name="Picture 2" descr="The Importance of CPG Brand Recall - SmashBrand Agency">
              <a:extLst>
                <a:ext uri="{FF2B5EF4-FFF2-40B4-BE49-F238E27FC236}">
                  <a16:creationId xmlns:a16="http://schemas.microsoft.com/office/drawing/2014/main" id="{28E22EB5-6DFB-E5DD-9527-0380D668707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584" y="0"/>
              <a:ext cx="12192000" cy="629629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9A53E871-0E14-7586-0594-11F28FC3B24B}"/>
                </a:ext>
              </a:extLst>
            </p:cNvPr>
            <p:cNvPicPr>
              <a:picLocks noChangeAspect="1"/>
            </p:cNvPicPr>
            <p:nvPr/>
          </p:nvPicPr>
          <p:blipFill>
            <a:blip r:embed="rId4"/>
            <a:stretch>
              <a:fillRect/>
            </a:stretch>
          </p:blipFill>
          <p:spPr>
            <a:xfrm>
              <a:off x="9462052" y="843214"/>
              <a:ext cx="704906" cy="1208883"/>
            </a:xfrm>
            <a:prstGeom prst="rect">
              <a:avLst/>
            </a:prstGeom>
          </p:spPr>
        </p:pic>
        <p:pic>
          <p:nvPicPr>
            <p:cNvPr id="5" name="Picture 4">
              <a:extLst>
                <a:ext uri="{FF2B5EF4-FFF2-40B4-BE49-F238E27FC236}">
                  <a16:creationId xmlns:a16="http://schemas.microsoft.com/office/drawing/2014/main" id="{E70940CD-99F0-4F37-4C66-5E84FD339869}"/>
                </a:ext>
              </a:extLst>
            </p:cNvPr>
            <p:cNvPicPr>
              <a:picLocks noChangeAspect="1"/>
            </p:cNvPicPr>
            <p:nvPr/>
          </p:nvPicPr>
          <p:blipFill>
            <a:blip r:embed="rId5"/>
            <a:stretch>
              <a:fillRect/>
            </a:stretch>
          </p:blipFill>
          <p:spPr>
            <a:xfrm>
              <a:off x="6667320" y="1421295"/>
              <a:ext cx="704906" cy="1073426"/>
            </a:xfrm>
            <a:prstGeom prst="rect">
              <a:avLst/>
            </a:prstGeom>
          </p:spPr>
        </p:pic>
        <p:pic>
          <p:nvPicPr>
            <p:cNvPr id="6" name="Picture 5">
              <a:extLst>
                <a:ext uri="{FF2B5EF4-FFF2-40B4-BE49-F238E27FC236}">
                  <a16:creationId xmlns:a16="http://schemas.microsoft.com/office/drawing/2014/main" id="{B51B10D3-D3EB-71D4-9E06-837EFC4AFF1B}"/>
                </a:ext>
              </a:extLst>
            </p:cNvPr>
            <p:cNvPicPr>
              <a:picLocks noChangeAspect="1"/>
            </p:cNvPicPr>
            <p:nvPr/>
          </p:nvPicPr>
          <p:blipFill>
            <a:blip r:embed="rId6"/>
            <a:stretch>
              <a:fillRect/>
            </a:stretch>
          </p:blipFill>
          <p:spPr>
            <a:xfrm>
              <a:off x="4001470" y="797373"/>
              <a:ext cx="704906" cy="1110939"/>
            </a:xfrm>
            <a:prstGeom prst="rect">
              <a:avLst/>
            </a:prstGeom>
          </p:spPr>
        </p:pic>
        <p:pic>
          <p:nvPicPr>
            <p:cNvPr id="7" name="Picture 6">
              <a:extLst>
                <a:ext uri="{FF2B5EF4-FFF2-40B4-BE49-F238E27FC236}">
                  <a16:creationId xmlns:a16="http://schemas.microsoft.com/office/drawing/2014/main" id="{61760622-600D-A0B6-2C38-F6AA1AE867CD}"/>
                </a:ext>
              </a:extLst>
            </p:cNvPr>
            <p:cNvPicPr>
              <a:picLocks noChangeAspect="1"/>
            </p:cNvPicPr>
            <p:nvPr/>
          </p:nvPicPr>
          <p:blipFill>
            <a:blip r:embed="rId7"/>
            <a:stretch>
              <a:fillRect/>
            </a:stretch>
          </p:blipFill>
          <p:spPr>
            <a:xfrm>
              <a:off x="1109906" y="1645878"/>
              <a:ext cx="586234" cy="709352"/>
            </a:xfrm>
            <a:prstGeom prst="rect">
              <a:avLst/>
            </a:prstGeom>
          </p:spPr>
        </p:pic>
        <p:pic>
          <p:nvPicPr>
            <p:cNvPr id="8" name="Picture 7">
              <a:extLst>
                <a:ext uri="{FF2B5EF4-FFF2-40B4-BE49-F238E27FC236}">
                  <a16:creationId xmlns:a16="http://schemas.microsoft.com/office/drawing/2014/main" id="{C248DF88-44FA-9040-26D1-4E51B55059D0}"/>
                </a:ext>
              </a:extLst>
            </p:cNvPr>
            <p:cNvPicPr>
              <a:picLocks noChangeAspect="1"/>
            </p:cNvPicPr>
            <p:nvPr/>
          </p:nvPicPr>
          <p:blipFill>
            <a:blip r:embed="rId7"/>
            <a:stretch>
              <a:fillRect/>
            </a:stretch>
          </p:blipFill>
          <p:spPr>
            <a:xfrm>
              <a:off x="1547026" y="1768065"/>
              <a:ext cx="586234" cy="709352"/>
            </a:xfrm>
            <a:prstGeom prst="rect">
              <a:avLst/>
            </a:prstGeom>
          </p:spPr>
        </p:pic>
        <p:pic>
          <p:nvPicPr>
            <p:cNvPr id="9" name="Picture 8">
              <a:extLst>
                <a:ext uri="{FF2B5EF4-FFF2-40B4-BE49-F238E27FC236}">
                  <a16:creationId xmlns:a16="http://schemas.microsoft.com/office/drawing/2014/main" id="{CEB281C1-819F-F42C-9FA5-0824524AF0DA}"/>
                </a:ext>
              </a:extLst>
            </p:cNvPr>
            <p:cNvPicPr>
              <a:picLocks noChangeAspect="1"/>
            </p:cNvPicPr>
            <p:nvPr/>
          </p:nvPicPr>
          <p:blipFill>
            <a:blip r:embed="rId7"/>
            <a:stretch>
              <a:fillRect/>
            </a:stretch>
          </p:blipFill>
          <p:spPr>
            <a:xfrm>
              <a:off x="1103240" y="2069597"/>
              <a:ext cx="745889" cy="738696"/>
            </a:xfrm>
            <a:prstGeom prst="rect">
              <a:avLst/>
            </a:prstGeom>
          </p:spPr>
        </p:pic>
      </p:grpSp>
      <p:pic>
        <p:nvPicPr>
          <p:cNvPr id="10" name="Picture 2">
            <a:extLst>
              <a:ext uri="{FF2B5EF4-FFF2-40B4-BE49-F238E27FC236}">
                <a16:creationId xmlns:a16="http://schemas.microsoft.com/office/drawing/2014/main" id="{FC346E38-B78D-B568-8C03-94570F00C976}"/>
              </a:ext>
            </a:extLst>
          </p:cNvPr>
          <p:cNvPicPr>
            <a:picLocks noChangeAspect="1" noChangeArrowheads="1"/>
          </p:cNvPicPr>
          <p:nvPr/>
        </p:nvPicPr>
        <p:blipFill>
          <a:blip r:embed="rId8"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82795" y="1856329"/>
            <a:ext cx="1728461" cy="437928"/>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AD9626E2-ACD4-FF0B-6A8B-66C837F5E97C}"/>
              </a:ext>
            </a:extLst>
          </p:cNvPr>
          <p:cNvSpPr/>
          <p:nvPr/>
        </p:nvSpPr>
        <p:spPr>
          <a:xfrm>
            <a:off x="1" y="1100106"/>
            <a:ext cx="6094415" cy="5196191"/>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2" name="TextBox 11">
            <a:extLst>
              <a:ext uri="{FF2B5EF4-FFF2-40B4-BE49-F238E27FC236}">
                <a16:creationId xmlns:a16="http://schemas.microsoft.com/office/drawing/2014/main" id="{E1CBCB81-886A-A079-EE68-237A37376B43}"/>
              </a:ext>
            </a:extLst>
          </p:cNvPr>
          <p:cNvSpPr txBox="1"/>
          <p:nvPr/>
        </p:nvSpPr>
        <p:spPr>
          <a:xfrm>
            <a:off x="137537" y="1540125"/>
            <a:ext cx="4340011" cy="2123658"/>
          </a:xfrm>
          <a:prstGeom prst="rect">
            <a:avLst/>
          </a:prstGeom>
          <a:noFill/>
        </p:spPr>
        <p:txBody>
          <a:bodyPr wrap="square" rtlCol="0" anchor="b">
            <a:spAutoFit/>
          </a:bodyPr>
          <a:lstStyle/>
          <a:p>
            <a:r>
              <a:rPr lang="en-US" sz="4000" spc="60" dirty="0">
                <a:solidFill>
                  <a:srgbClr val="AE714D"/>
                </a:solidFill>
                <a:latin typeface="Segoe UI" panose="020B0502040204020203" pitchFamily="34" charset="0"/>
                <a:cs typeface="Segoe UI" panose="020B0502040204020203" pitchFamily="34" charset="0"/>
              </a:rPr>
              <a:t>+8% </a:t>
            </a:r>
            <a:r>
              <a:rPr lang="en-US" sz="4400" b="1" spc="60" dirty="0">
                <a:solidFill>
                  <a:srgbClr val="AE714D"/>
                </a:solidFill>
                <a:latin typeface="Segoe UI" panose="020B0502040204020203" pitchFamily="34" charset="0"/>
                <a:cs typeface="Segoe UI" panose="020B0502040204020203" pitchFamily="34" charset="0"/>
              </a:rPr>
              <a:t>higher</a:t>
            </a:r>
            <a:r>
              <a:rPr lang="en-US" sz="4000" spc="60" dirty="0">
                <a:solidFill>
                  <a:srgbClr val="AE714D"/>
                </a:solidFill>
                <a:latin typeface="Segoe UI" panose="020B0502040204020203" pitchFamily="34" charset="0"/>
                <a:cs typeface="Segoe UI" panose="020B0502040204020203" pitchFamily="34" charset="0"/>
              </a:rPr>
              <a:t> level of </a:t>
            </a:r>
            <a:r>
              <a:rPr lang="en-US" sz="4400" b="1" spc="60" dirty="0">
                <a:solidFill>
                  <a:srgbClr val="AE714D"/>
                </a:solidFill>
                <a:latin typeface="Segoe UI" panose="020B0502040204020203" pitchFamily="34" charset="0"/>
                <a:cs typeface="Segoe UI" panose="020B0502040204020203" pitchFamily="34" charset="0"/>
              </a:rPr>
              <a:t>brand recall</a:t>
            </a:r>
            <a:endParaRPr lang="en-GB" sz="4000" spc="60" dirty="0">
              <a:solidFill>
                <a:srgbClr val="AE714D"/>
              </a:solidFill>
              <a:latin typeface="Segoe UI" panose="020B0502040204020203" pitchFamily="34" charset="0"/>
              <a:cs typeface="Segoe UI" panose="020B0502040204020203" pitchFamily="34" charset="0"/>
            </a:endParaRPr>
          </a:p>
        </p:txBody>
      </p:sp>
      <p:grpSp>
        <p:nvGrpSpPr>
          <p:cNvPr id="13" name="Group 12">
            <a:extLst>
              <a:ext uri="{FF2B5EF4-FFF2-40B4-BE49-F238E27FC236}">
                <a16:creationId xmlns:a16="http://schemas.microsoft.com/office/drawing/2014/main" id="{13F64FD7-3F55-A11F-8294-DF23EB57BB7D}"/>
              </a:ext>
            </a:extLst>
          </p:cNvPr>
          <p:cNvGrpSpPr/>
          <p:nvPr/>
        </p:nvGrpSpPr>
        <p:grpSpPr>
          <a:xfrm>
            <a:off x="9540886" y="4487107"/>
            <a:ext cx="2313784" cy="1527679"/>
            <a:chOff x="-1114920" y="721606"/>
            <a:chExt cx="4333522" cy="2861215"/>
          </a:xfrm>
          <a:solidFill>
            <a:schemeClr val="bg1">
              <a:alpha val="50000"/>
            </a:schemeClr>
          </a:solidFill>
        </p:grpSpPr>
        <p:grpSp>
          <p:nvGrpSpPr>
            <p:cNvPr id="14" name="Group 13">
              <a:extLst>
                <a:ext uri="{FF2B5EF4-FFF2-40B4-BE49-F238E27FC236}">
                  <a16:creationId xmlns:a16="http://schemas.microsoft.com/office/drawing/2014/main" id="{7EE5AB6F-E3DF-AF4C-0161-5465B3375ECB}"/>
                </a:ext>
              </a:extLst>
            </p:cNvPr>
            <p:cNvGrpSpPr/>
            <p:nvPr/>
          </p:nvGrpSpPr>
          <p:grpSpPr>
            <a:xfrm>
              <a:off x="-1114920" y="721606"/>
              <a:ext cx="4333522" cy="745848"/>
              <a:chOff x="1918322" y="2097364"/>
              <a:chExt cx="913008" cy="157139"/>
            </a:xfrm>
            <a:grpFill/>
          </p:grpSpPr>
          <p:sp>
            <p:nvSpPr>
              <p:cNvPr id="49" name="Oval 48">
                <a:extLst>
                  <a:ext uri="{FF2B5EF4-FFF2-40B4-BE49-F238E27FC236}">
                    <a16:creationId xmlns:a16="http://schemas.microsoft.com/office/drawing/2014/main" id="{3B8751B7-68C2-C1D2-4650-6204C0D9DCF4}"/>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5A0AE920-1D18-6B02-67FF-29D04A532C4D}"/>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48E5FC8D-CB00-F2AE-85D2-9CD547D5A79F}"/>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0A8EFA31-5A9F-2DE8-36A1-91E76662E2B3}"/>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6E56F36E-D454-968A-CAF7-8EC20AAA0364}"/>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03DE2EA7-E036-1E0C-B921-DAFA15363FE0}"/>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C9E75CF2-1387-FC74-E723-084D26D10FA4}"/>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F12F6FD1-545C-C970-733D-62529D324B3F}"/>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4B858C0B-4D8A-4302-6F4F-667729051113}"/>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26AEE09F-9140-3DE5-5543-F54725BED2C5}"/>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7523275C-19DE-05D1-AB19-B3F083391641}"/>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92934744-D487-684A-33CD-28DCCDA2C4A5}"/>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0EE54B80-9AA8-4522-D157-227759F422D4}"/>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a:extLst>
                  <a:ext uri="{FF2B5EF4-FFF2-40B4-BE49-F238E27FC236}">
                    <a16:creationId xmlns:a16="http://schemas.microsoft.com/office/drawing/2014/main" id="{A8BF8FC7-EB4F-306F-0602-BA8C91EEA49A}"/>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EC628834-1245-9DC6-59A4-4715C20E3927}"/>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7042602E-BB93-591D-7704-F82853156F41}"/>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B582092E-C683-48D0-D217-0B26AB0E60DB}"/>
                </a:ext>
              </a:extLst>
            </p:cNvPr>
            <p:cNvGrpSpPr/>
            <p:nvPr/>
          </p:nvGrpSpPr>
          <p:grpSpPr>
            <a:xfrm>
              <a:off x="-1114920" y="1779289"/>
              <a:ext cx="4333522" cy="745848"/>
              <a:chOff x="1918322" y="2097364"/>
              <a:chExt cx="913008" cy="157139"/>
            </a:xfrm>
            <a:grpFill/>
          </p:grpSpPr>
          <p:sp>
            <p:nvSpPr>
              <p:cNvPr id="33" name="Oval 32">
                <a:extLst>
                  <a:ext uri="{FF2B5EF4-FFF2-40B4-BE49-F238E27FC236}">
                    <a16:creationId xmlns:a16="http://schemas.microsoft.com/office/drawing/2014/main" id="{DBBA1136-5363-DF5A-A0C8-1018FB4C02DF}"/>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3E3B1479-CDE0-F967-8B5F-B9E949D9B4B2}"/>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04303E7C-AA5D-985B-3780-5E32E85808F8}"/>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EF9A833D-F009-EF85-0CCE-67A8AD8EFDDA}"/>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85357FF8-7295-DFCD-79AD-224628EBA201}"/>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3152797F-B8DE-BF5D-E7FD-2DAD4F60A6E2}"/>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1B9AFFE8-9633-5E0E-34EB-50E8EF902DCB}"/>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9DA14629-A78E-2A96-25CB-7A8F556E838E}"/>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6512F182-05D0-DC10-9C41-A3A1F762F987}"/>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49980F5E-F586-3989-C8DD-FE41EEBD0BA7}"/>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18070066-5060-6633-0457-C72D6400A125}"/>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2668D071-CA6B-6C12-76A8-6CDFD1F0C736}"/>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545C1C88-77CE-FCA1-DF34-8EB333F7199D}"/>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41A194EF-47BD-1A2C-DBFD-EEA300782928}"/>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6D0AEE18-A444-6E4E-8896-DA4A1424B188}"/>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747A4169-6130-D5F9-ABAC-6D2C99E21FFD}"/>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15">
              <a:extLst>
                <a:ext uri="{FF2B5EF4-FFF2-40B4-BE49-F238E27FC236}">
                  <a16:creationId xmlns:a16="http://schemas.microsoft.com/office/drawing/2014/main" id="{E6315908-8238-4A5A-3505-5906B674A8D3}"/>
                </a:ext>
              </a:extLst>
            </p:cNvPr>
            <p:cNvGrpSpPr/>
            <p:nvPr/>
          </p:nvGrpSpPr>
          <p:grpSpPr>
            <a:xfrm>
              <a:off x="-1114920" y="2836973"/>
              <a:ext cx="4333522" cy="745848"/>
              <a:chOff x="1918322" y="2097364"/>
              <a:chExt cx="913008" cy="157139"/>
            </a:xfrm>
            <a:grpFill/>
          </p:grpSpPr>
          <p:sp>
            <p:nvSpPr>
              <p:cNvPr id="17" name="Oval 16">
                <a:extLst>
                  <a:ext uri="{FF2B5EF4-FFF2-40B4-BE49-F238E27FC236}">
                    <a16:creationId xmlns:a16="http://schemas.microsoft.com/office/drawing/2014/main" id="{9D792059-72EC-BEB9-F978-A38D5D1F8330}"/>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061C88BE-B009-002F-DBFE-686BCC0A384B}"/>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3535979F-E026-9C9E-7644-A714096D9A80}"/>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2D9CED75-4626-BFCE-8C9C-2FF4E5003281}"/>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48271360-07CA-8151-A3D5-4EE03538616B}"/>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9CC62348-2691-B057-8736-1AB4603783E1}"/>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DD031D3C-DD9B-955E-933B-F3A796D5DFC3}"/>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4CACABA1-EA3C-7A63-C6C3-3546A50E45AC}"/>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9AF7D5EB-172A-4C4C-89EA-6CEC5B402C9F}"/>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1C78B0D2-9243-E342-B113-36BE0E00C47C}"/>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73A99AA8-2C46-55E6-C5E0-55AC3E8E85E7}"/>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9DF1DDCE-DBE6-DA8C-DD54-15DBB75AFDFA}"/>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5167536C-E631-6B95-9457-E4B8D6CB86DE}"/>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58BE2C9C-EA4E-BA35-5D2B-D49735562C1A}"/>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9A799953-F47D-4846-6BD6-BB7A4A1C2F10}"/>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4DC3B9F1-A014-372E-1A81-11210A4EF069}"/>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65" name="TextBox 64">
            <a:extLst>
              <a:ext uri="{FF2B5EF4-FFF2-40B4-BE49-F238E27FC236}">
                <a16:creationId xmlns:a16="http://schemas.microsoft.com/office/drawing/2014/main" id="{570EC478-2686-4EC0-4359-7533E0D0347F}"/>
              </a:ext>
            </a:extLst>
          </p:cNvPr>
          <p:cNvSpPr txBox="1"/>
          <p:nvPr/>
        </p:nvSpPr>
        <p:spPr>
          <a:xfrm>
            <a:off x="349927" y="6462987"/>
            <a:ext cx="2711743" cy="230832"/>
          </a:xfrm>
          <a:prstGeom prst="rect">
            <a:avLst/>
          </a:prstGeom>
          <a:noFill/>
        </p:spPr>
        <p:txBody>
          <a:bodyPr wrap="square" rtlCol="0" anchor="ctr">
            <a:spAutoFit/>
          </a:bodyPr>
          <a:lstStyle/>
          <a:p>
            <a:pPr algn="l"/>
            <a:r>
              <a:rPr lang="en-GB" sz="900" spc="200">
                <a:solidFill>
                  <a:schemeClr val="bg1">
                    <a:lumMod val="65000"/>
                  </a:schemeClr>
                </a:solidFill>
                <a:latin typeface="+mj-lt"/>
              </a:rPr>
              <a:t>www.</a:t>
            </a:r>
            <a:r>
              <a:rPr lang="en-US" sz="900" spc="200">
                <a:solidFill>
                  <a:schemeClr val="bg1">
                    <a:lumMod val="65000"/>
                  </a:schemeClr>
                </a:solidFill>
                <a:latin typeface="+mj-lt"/>
              </a:rPr>
              <a:t>radiocbs.com</a:t>
            </a:r>
            <a:endParaRPr lang="en-BE" sz="900" spc="200">
              <a:solidFill>
                <a:schemeClr val="bg1">
                  <a:lumMod val="65000"/>
                </a:schemeClr>
              </a:solidFill>
              <a:latin typeface="+mj-lt"/>
            </a:endParaRPr>
          </a:p>
        </p:txBody>
      </p:sp>
      <p:sp>
        <p:nvSpPr>
          <p:cNvPr id="66" name="TextBox 65">
            <a:extLst>
              <a:ext uri="{FF2B5EF4-FFF2-40B4-BE49-F238E27FC236}">
                <a16:creationId xmlns:a16="http://schemas.microsoft.com/office/drawing/2014/main" id="{4DB24DFF-947C-8651-2D05-4188700C067A}"/>
              </a:ext>
            </a:extLst>
          </p:cNvPr>
          <p:cNvSpPr txBox="1"/>
          <p:nvPr/>
        </p:nvSpPr>
        <p:spPr>
          <a:xfrm>
            <a:off x="137537" y="4527166"/>
            <a:ext cx="5330966" cy="1261884"/>
          </a:xfrm>
          <a:prstGeom prst="rect">
            <a:avLst/>
          </a:prstGeom>
          <a:noFill/>
        </p:spPr>
        <p:txBody>
          <a:bodyPr wrap="square" rtlCol="0" anchor="b">
            <a:spAutoFit/>
          </a:bodyPr>
          <a:lstStyle/>
          <a:p>
            <a:r>
              <a:rPr lang="en-US" sz="4000" spc="60" dirty="0">
                <a:solidFill>
                  <a:srgbClr val="AE714D"/>
                </a:solidFill>
                <a:latin typeface="Segoe UI" panose="020B0502040204020203" pitchFamily="34" charset="0"/>
                <a:cs typeface="Segoe UI" panose="020B0502040204020203" pitchFamily="34" charset="0"/>
              </a:rPr>
              <a:t>mental availability for</a:t>
            </a:r>
            <a:r>
              <a:rPr lang="en-US" sz="3600" spc="60" dirty="0">
                <a:solidFill>
                  <a:srgbClr val="AE714D"/>
                </a:solidFill>
                <a:latin typeface="Segoe UI" panose="020B0502040204020203" pitchFamily="34" charset="0"/>
                <a:cs typeface="Segoe UI" panose="020B0502040204020203" pitchFamily="34" charset="0"/>
              </a:rPr>
              <a:t> brand messaging</a:t>
            </a:r>
            <a:endParaRPr lang="en-GB" sz="3600" spc="60" dirty="0">
              <a:solidFill>
                <a:srgbClr val="AE714D"/>
              </a:solidFill>
              <a:latin typeface="Segoe UI" panose="020B0502040204020203" pitchFamily="34" charset="0"/>
              <a:cs typeface="Segoe UI" panose="020B0502040204020203" pitchFamily="34" charset="0"/>
            </a:endParaRPr>
          </a:p>
        </p:txBody>
      </p:sp>
      <p:pic>
        <p:nvPicPr>
          <p:cNvPr id="67" name="Picture 66" descr="Image result for brainsights logo png">
            <a:extLst>
              <a:ext uri="{FF2B5EF4-FFF2-40B4-BE49-F238E27FC236}">
                <a16:creationId xmlns:a16="http://schemas.microsoft.com/office/drawing/2014/main" id="{CBDE809E-BE56-75EF-D382-2BF074D6DF52}"/>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3545077" y="2069741"/>
            <a:ext cx="2593168" cy="1270771"/>
          </a:xfrm>
          <a:prstGeom prst="rect">
            <a:avLst/>
          </a:prstGeom>
          <a:noFill/>
          <a:extLst>
            <a:ext uri="{909E8E84-426E-40DD-AFC4-6F175D3DCCD1}">
              <a14:hiddenFill xmlns:a14="http://schemas.microsoft.com/office/drawing/2010/main">
                <a:solidFill>
                  <a:srgbClr val="FFFFFF"/>
                </a:solidFill>
              </a14:hiddenFill>
            </a:ext>
          </a:extLst>
        </p:spPr>
      </p:pic>
      <p:sp>
        <p:nvSpPr>
          <p:cNvPr id="68" name="TextBox 67">
            <a:extLst>
              <a:ext uri="{FF2B5EF4-FFF2-40B4-BE49-F238E27FC236}">
                <a16:creationId xmlns:a16="http://schemas.microsoft.com/office/drawing/2014/main" id="{4C040959-2581-AEE1-6DF0-08F99CD85203}"/>
              </a:ext>
            </a:extLst>
          </p:cNvPr>
          <p:cNvSpPr txBox="1"/>
          <p:nvPr/>
        </p:nvSpPr>
        <p:spPr>
          <a:xfrm>
            <a:off x="137537" y="3331785"/>
            <a:ext cx="997389" cy="1569660"/>
          </a:xfrm>
          <a:prstGeom prst="rect">
            <a:avLst/>
          </a:prstGeom>
          <a:noFill/>
        </p:spPr>
        <p:txBody>
          <a:bodyPr wrap="none" rtlCol="0">
            <a:spAutoFit/>
          </a:bodyPr>
          <a:lstStyle/>
          <a:p>
            <a:r>
              <a:rPr lang="en-CA" sz="9600" dirty="0">
                <a:solidFill>
                  <a:schemeClr val="bg1">
                    <a:lumMod val="95000"/>
                  </a:schemeClr>
                </a:solidFill>
                <a:latin typeface="Arial Black" panose="020B0A04020102020204" pitchFamily="34" charset="0"/>
              </a:rPr>
              <a:t>=</a:t>
            </a:r>
          </a:p>
        </p:txBody>
      </p:sp>
      <p:pic>
        <p:nvPicPr>
          <p:cNvPr id="69" name="Picture 68" descr="A blue letters on a black background&#10;&#10;AI-generated content may be incorrect.">
            <a:extLst>
              <a:ext uri="{FF2B5EF4-FFF2-40B4-BE49-F238E27FC236}">
                <a16:creationId xmlns:a16="http://schemas.microsoft.com/office/drawing/2014/main" id="{58BEEE46-4DBB-BCC3-E887-77A7B68BB23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927161" y="6312969"/>
            <a:ext cx="1247567" cy="530868"/>
          </a:xfrm>
          <a:prstGeom prst="rect">
            <a:avLst/>
          </a:prstGeom>
        </p:spPr>
      </p:pic>
    </p:spTree>
    <p:extLst>
      <p:ext uri="{BB962C8B-B14F-4D97-AF65-F5344CB8AC3E}">
        <p14:creationId xmlns:p14="http://schemas.microsoft.com/office/powerpoint/2010/main" val="3904615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 name="Picture 99" descr="Person wearing hat and headphones">
            <a:extLst>
              <a:ext uri="{FF2B5EF4-FFF2-40B4-BE49-F238E27FC236}">
                <a16:creationId xmlns:a16="http://schemas.microsoft.com/office/drawing/2014/main" id="{B4FA32A5-4464-7B57-1072-513D80C7C4D6}"/>
              </a:ext>
            </a:extLst>
          </p:cNvPr>
          <p:cNvPicPr>
            <a:picLocks noChangeAspect="1"/>
          </p:cNvPicPr>
          <p:nvPr/>
        </p:nvPicPr>
        <p:blipFill rotWithShape="1">
          <a:blip r:embed="rId3">
            <a:alphaModFix amt="50000"/>
            <a:extLst>
              <a:ext uri="{28A0092B-C50C-407E-A947-70E740481C1C}">
                <a14:useLocalDpi xmlns:a14="http://schemas.microsoft.com/office/drawing/2010/main" val="0"/>
              </a:ext>
            </a:extLst>
          </a:blip>
          <a:srcRect l="23734" t="28713" b="12994"/>
          <a:stretch/>
        </p:blipFill>
        <p:spPr>
          <a:xfrm flipH="1">
            <a:off x="-14516" y="0"/>
            <a:ext cx="12206515" cy="6219336"/>
          </a:xfrm>
          <a:prstGeom prst="rect">
            <a:avLst/>
          </a:prstGeom>
        </p:spPr>
      </p:pic>
      <p:sp>
        <p:nvSpPr>
          <p:cNvPr id="101" name="Rectangle 100">
            <a:extLst>
              <a:ext uri="{FF2B5EF4-FFF2-40B4-BE49-F238E27FC236}">
                <a16:creationId xmlns:a16="http://schemas.microsoft.com/office/drawing/2014/main" id="{CE0BFC70-E858-730D-DB39-78E316F94EBB}"/>
              </a:ext>
            </a:extLst>
          </p:cNvPr>
          <p:cNvSpPr/>
          <p:nvPr/>
        </p:nvSpPr>
        <p:spPr>
          <a:xfrm>
            <a:off x="-9749" y="387626"/>
            <a:ext cx="12201749" cy="5943271"/>
          </a:xfrm>
          <a:prstGeom prst="rect">
            <a:avLst/>
          </a:prstGeom>
          <a:solidFill>
            <a:srgbClr val="00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02" name="TextBox 101">
            <a:extLst>
              <a:ext uri="{FF2B5EF4-FFF2-40B4-BE49-F238E27FC236}">
                <a16:creationId xmlns:a16="http://schemas.microsoft.com/office/drawing/2014/main" id="{85E3BBB0-4DCF-FAD7-C96D-9EE1CDC00ED3}"/>
              </a:ext>
            </a:extLst>
          </p:cNvPr>
          <p:cNvSpPr txBox="1"/>
          <p:nvPr/>
        </p:nvSpPr>
        <p:spPr>
          <a:xfrm>
            <a:off x="656157" y="433027"/>
            <a:ext cx="10956851" cy="1754326"/>
          </a:xfrm>
          <a:prstGeom prst="rect">
            <a:avLst/>
          </a:prstGeom>
          <a:noFill/>
        </p:spPr>
        <p:txBody>
          <a:bodyPr wrap="square">
            <a:spAutoFit/>
          </a:bodyPr>
          <a:lstStyle/>
          <a:p>
            <a:pPr algn="ctr"/>
            <a:r>
              <a:rPr lang="en-US" sz="5400" b="1" dirty="0">
                <a:solidFill>
                  <a:schemeClr val="bg1"/>
                </a:solidFill>
                <a:effectLst>
                  <a:outerShdw blurRad="38100" dist="38100" dir="2700000" algn="tl">
                    <a:srgbClr val="000000">
                      <a:alpha val="43137"/>
                    </a:srgbClr>
                  </a:outerShdw>
                </a:effectLst>
                <a:latin typeface="Arial Black" panose="020B0A04020102020204" pitchFamily="34" charset="0"/>
                <a:cs typeface="Segoe UI" panose="020B0502040204020203" pitchFamily="34" charset="0"/>
              </a:rPr>
              <a:t>NIELSEN CONFIRMS RADIO DELIVERS TOP-TIER ROI</a:t>
            </a:r>
          </a:p>
        </p:txBody>
      </p:sp>
      <p:grpSp>
        <p:nvGrpSpPr>
          <p:cNvPr id="103" name="Group 102">
            <a:extLst>
              <a:ext uri="{FF2B5EF4-FFF2-40B4-BE49-F238E27FC236}">
                <a16:creationId xmlns:a16="http://schemas.microsoft.com/office/drawing/2014/main" id="{22F85E72-6789-8B34-BACA-3E3376B5F029}"/>
              </a:ext>
            </a:extLst>
          </p:cNvPr>
          <p:cNvGrpSpPr/>
          <p:nvPr/>
        </p:nvGrpSpPr>
        <p:grpSpPr>
          <a:xfrm>
            <a:off x="9390" y="2644979"/>
            <a:ext cx="12072911" cy="3384307"/>
            <a:chOff x="9390" y="2309937"/>
            <a:chExt cx="12072911" cy="3384307"/>
          </a:xfrm>
        </p:grpSpPr>
        <p:grpSp>
          <p:nvGrpSpPr>
            <p:cNvPr id="106" name="Group 105">
              <a:extLst>
                <a:ext uri="{FF2B5EF4-FFF2-40B4-BE49-F238E27FC236}">
                  <a16:creationId xmlns:a16="http://schemas.microsoft.com/office/drawing/2014/main" id="{64BBD0D1-BD9E-BE8A-F99F-B2956527B8F9}"/>
                </a:ext>
              </a:extLst>
            </p:cNvPr>
            <p:cNvGrpSpPr/>
            <p:nvPr/>
          </p:nvGrpSpPr>
          <p:grpSpPr>
            <a:xfrm>
              <a:off x="9390" y="2309937"/>
              <a:ext cx="1260811" cy="3384307"/>
              <a:chOff x="-53430" y="2276264"/>
              <a:chExt cx="1260811" cy="3384307"/>
            </a:xfrm>
          </p:grpSpPr>
          <p:grpSp>
            <p:nvGrpSpPr>
              <p:cNvPr id="171" name="Group 170">
                <a:extLst>
                  <a:ext uri="{FF2B5EF4-FFF2-40B4-BE49-F238E27FC236}">
                    <a16:creationId xmlns:a16="http://schemas.microsoft.com/office/drawing/2014/main" id="{F85CFFAE-05BB-E775-6137-EC0D20EC9FE0}"/>
                  </a:ext>
                </a:extLst>
              </p:cNvPr>
              <p:cNvGrpSpPr/>
              <p:nvPr/>
            </p:nvGrpSpPr>
            <p:grpSpPr>
              <a:xfrm>
                <a:off x="17494" y="2276264"/>
                <a:ext cx="1172076" cy="3384307"/>
                <a:chOff x="17494" y="2276264"/>
                <a:chExt cx="1172076" cy="3384307"/>
              </a:xfrm>
            </p:grpSpPr>
            <p:sp>
              <p:nvSpPr>
                <p:cNvPr id="173" name="Rectangle 172">
                  <a:extLst>
                    <a:ext uri="{FF2B5EF4-FFF2-40B4-BE49-F238E27FC236}">
                      <a16:creationId xmlns:a16="http://schemas.microsoft.com/office/drawing/2014/main" id="{ADFC74B2-2FF7-91C5-2EB2-C7C493C75887}"/>
                    </a:ext>
                  </a:extLst>
                </p:cNvPr>
                <p:cNvSpPr/>
                <p:nvPr/>
              </p:nvSpPr>
              <p:spPr>
                <a:xfrm>
                  <a:off x="71692" y="2276264"/>
                  <a:ext cx="1083303" cy="3384307"/>
                </a:xfrm>
                <a:prstGeom prst="rect">
                  <a:avLst/>
                </a:prstGeom>
                <a:solidFill>
                  <a:srgbClr val="FFFFFF">
                    <a:alpha val="80000"/>
                  </a:srgb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200">
                    <a:solidFill>
                      <a:schemeClr val="bg1"/>
                    </a:solidFill>
                  </a:endParaRPr>
                </a:p>
              </p:txBody>
            </p:sp>
            <p:sp>
              <p:nvSpPr>
                <p:cNvPr id="174" name="Text Box 32">
                  <a:extLst>
                    <a:ext uri="{FF2B5EF4-FFF2-40B4-BE49-F238E27FC236}">
                      <a16:creationId xmlns:a16="http://schemas.microsoft.com/office/drawing/2014/main" id="{A63A2CB6-CAC4-D597-989E-51A0717D5C08}"/>
                    </a:ext>
                  </a:extLst>
                </p:cNvPr>
                <p:cNvSpPr txBox="1">
                  <a:spLocks noChangeArrowheads="1"/>
                </p:cNvSpPr>
                <p:nvPr/>
              </p:nvSpPr>
              <p:spPr bwMode="auto">
                <a:xfrm>
                  <a:off x="74298" y="2379674"/>
                  <a:ext cx="1115272" cy="338554"/>
                </a:xfrm>
                <a:prstGeom prst="rect">
                  <a:avLst/>
                </a:prstGeom>
                <a:noFill/>
                <a:ln w="9525">
                  <a:noFill/>
                  <a:miter lim="800000"/>
                  <a:headEnd/>
                  <a:tailEnd/>
                </a:ln>
              </p:spPr>
              <p:txBody>
                <a:bodyPr wrap="square">
                  <a:spAutoFit/>
                </a:bodyPr>
                <a:lstStyle/>
                <a:p>
                  <a:pPr algn="ctr"/>
                  <a:endParaRPr lang="en-US" sz="1600" b="1" dirty="0">
                    <a:latin typeface="Arial Black" pitchFamily="34" charset="0"/>
                  </a:endParaRPr>
                </a:p>
              </p:txBody>
            </p:sp>
            <p:sp>
              <p:nvSpPr>
                <p:cNvPr id="175" name="Text Box 32">
                  <a:extLst>
                    <a:ext uri="{FF2B5EF4-FFF2-40B4-BE49-F238E27FC236}">
                      <a16:creationId xmlns:a16="http://schemas.microsoft.com/office/drawing/2014/main" id="{F70FBBC0-849E-B1A7-6428-AEF03F76B4F4}"/>
                    </a:ext>
                  </a:extLst>
                </p:cNvPr>
                <p:cNvSpPr txBox="1">
                  <a:spLocks noChangeArrowheads="1"/>
                </p:cNvSpPr>
                <p:nvPr/>
              </p:nvSpPr>
              <p:spPr bwMode="auto">
                <a:xfrm>
                  <a:off x="17494" y="2740953"/>
                  <a:ext cx="1118961" cy="307777"/>
                </a:xfrm>
                <a:prstGeom prst="rect">
                  <a:avLst/>
                </a:prstGeom>
                <a:noFill/>
                <a:ln w="9525">
                  <a:noFill/>
                  <a:miter lim="800000"/>
                  <a:headEnd/>
                  <a:tailEnd/>
                </a:ln>
              </p:spPr>
              <p:txBody>
                <a:bodyPr wrap="square">
                  <a:spAutoFit/>
                </a:bodyPr>
                <a:lstStyle/>
                <a:p>
                  <a:pPr algn="ctr"/>
                  <a:r>
                    <a:rPr lang="en-US" sz="1400" b="1" dirty="0">
                      <a:latin typeface="Segoe UI" panose="020B0502040204020203" pitchFamily="34" charset="0"/>
                      <a:cs typeface="Segoe UI" panose="020B0502040204020203" pitchFamily="34" charset="0"/>
                    </a:rPr>
                    <a:t>Social</a:t>
                  </a:r>
                </a:p>
              </p:txBody>
            </p:sp>
            <p:sp>
              <p:nvSpPr>
                <p:cNvPr id="176" name="Text Box 32">
                  <a:extLst>
                    <a:ext uri="{FF2B5EF4-FFF2-40B4-BE49-F238E27FC236}">
                      <a16:creationId xmlns:a16="http://schemas.microsoft.com/office/drawing/2014/main" id="{EEDC4F5A-4936-2111-5938-70A978156EB1}"/>
                    </a:ext>
                  </a:extLst>
                </p:cNvPr>
                <p:cNvSpPr txBox="1">
                  <a:spLocks noChangeArrowheads="1"/>
                </p:cNvSpPr>
                <p:nvPr/>
              </p:nvSpPr>
              <p:spPr bwMode="auto">
                <a:xfrm>
                  <a:off x="80283" y="5186016"/>
                  <a:ext cx="1057494" cy="400110"/>
                </a:xfrm>
                <a:prstGeom prst="rect">
                  <a:avLst/>
                </a:prstGeom>
                <a:noFill/>
                <a:ln w="9525">
                  <a:noFill/>
                  <a:miter lim="800000"/>
                  <a:headEnd/>
                  <a:tailEnd/>
                </a:ln>
              </p:spPr>
              <p:txBody>
                <a:bodyPr wrap="square">
                  <a:spAutoFit/>
                </a:bodyPr>
                <a:lstStyle/>
                <a:p>
                  <a:pPr algn="ctr"/>
                  <a:r>
                    <a:rPr lang="en-US" sz="2000" b="1">
                      <a:latin typeface="Arial Black" pitchFamily="34" charset="0"/>
                    </a:rPr>
                    <a:t>$2.22</a:t>
                  </a:r>
                  <a:endParaRPr lang="en-US" sz="1400" b="1">
                    <a:latin typeface="Arial Black" pitchFamily="34" charset="0"/>
                  </a:endParaRPr>
                </a:p>
              </p:txBody>
            </p:sp>
          </p:grpSp>
          <p:pic>
            <p:nvPicPr>
              <p:cNvPr id="172" name="Graphic 171" descr="Online Network with solid fill">
                <a:extLst>
                  <a:ext uri="{FF2B5EF4-FFF2-40B4-BE49-F238E27FC236}">
                    <a16:creationId xmlns:a16="http://schemas.microsoft.com/office/drawing/2014/main" id="{363EEBF2-67DF-0A7B-68EC-AD566C75908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430" y="3618001"/>
                <a:ext cx="1260811" cy="1260811"/>
              </a:xfrm>
              <a:prstGeom prst="rect">
                <a:avLst/>
              </a:prstGeom>
            </p:spPr>
          </p:pic>
        </p:grpSp>
        <p:grpSp>
          <p:nvGrpSpPr>
            <p:cNvPr id="107" name="Group 106">
              <a:extLst>
                <a:ext uri="{FF2B5EF4-FFF2-40B4-BE49-F238E27FC236}">
                  <a16:creationId xmlns:a16="http://schemas.microsoft.com/office/drawing/2014/main" id="{FB0E8C8C-CC0E-0481-D647-A089681CCB43}"/>
                </a:ext>
              </a:extLst>
            </p:cNvPr>
            <p:cNvGrpSpPr/>
            <p:nvPr/>
          </p:nvGrpSpPr>
          <p:grpSpPr>
            <a:xfrm>
              <a:off x="9703370" y="2309937"/>
              <a:ext cx="1186451" cy="3384307"/>
              <a:chOff x="1188055" y="2276264"/>
              <a:chExt cx="1186451" cy="3384307"/>
            </a:xfrm>
          </p:grpSpPr>
          <p:grpSp>
            <p:nvGrpSpPr>
              <p:cNvPr id="165" name="Group 164">
                <a:extLst>
                  <a:ext uri="{FF2B5EF4-FFF2-40B4-BE49-F238E27FC236}">
                    <a16:creationId xmlns:a16="http://schemas.microsoft.com/office/drawing/2014/main" id="{0E59B8D2-B12B-92C3-5F31-23C843D89DCB}"/>
                  </a:ext>
                </a:extLst>
              </p:cNvPr>
              <p:cNvGrpSpPr/>
              <p:nvPr/>
            </p:nvGrpSpPr>
            <p:grpSpPr>
              <a:xfrm>
                <a:off x="1188055" y="2276264"/>
                <a:ext cx="1186451" cy="3384307"/>
                <a:chOff x="3119" y="2276264"/>
                <a:chExt cx="1186451" cy="3384307"/>
              </a:xfrm>
            </p:grpSpPr>
            <p:sp>
              <p:nvSpPr>
                <p:cNvPr id="167" name="Rectangle 166">
                  <a:extLst>
                    <a:ext uri="{FF2B5EF4-FFF2-40B4-BE49-F238E27FC236}">
                      <a16:creationId xmlns:a16="http://schemas.microsoft.com/office/drawing/2014/main" id="{4EFF4D48-C867-C5DF-95DA-1529B842B409}"/>
                    </a:ext>
                  </a:extLst>
                </p:cNvPr>
                <p:cNvSpPr/>
                <p:nvPr/>
              </p:nvSpPr>
              <p:spPr>
                <a:xfrm>
                  <a:off x="71692" y="2276264"/>
                  <a:ext cx="1083303" cy="3384307"/>
                </a:xfrm>
                <a:prstGeom prst="rect">
                  <a:avLst/>
                </a:prstGeom>
                <a:solidFill>
                  <a:srgbClr val="FFFFFF">
                    <a:alpha val="80000"/>
                  </a:srgb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200">
                    <a:solidFill>
                      <a:schemeClr val="bg1"/>
                    </a:solidFill>
                  </a:endParaRPr>
                </a:p>
              </p:txBody>
            </p:sp>
            <p:sp>
              <p:nvSpPr>
                <p:cNvPr id="168" name="Text Box 32">
                  <a:extLst>
                    <a:ext uri="{FF2B5EF4-FFF2-40B4-BE49-F238E27FC236}">
                      <a16:creationId xmlns:a16="http://schemas.microsoft.com/office/drawing/2014/main" id="{885C763C-6B3E-4B6C-74AC-F0350C94EFDE}"/>
                    </a:ext>
                  </a:extLst>
                </p:cNvPr>
                <p:cNvSpPr txBox="1">
                  <a:spLocks noChangeArrowheads="1"/>
                </p:cNvSpPr>
                <p:nvPr/>
              </p:nvSpPr>
              <p:spPr bwMode="auto">
                <a:xfrm>
                  <a:off x="74298" y="2379674"/>
                  <a:ext cx="1115272" cy="338554"/>
                </a:xfrm>
                <a:prstGeom prst="rect">
                  <a:avLst/>
                </a:prstGeom>
                <a:noFill/>
                <a:ln w="9525">
                  <a:noFill/>
                  <a:miter lim="800000"/>
                  <a:headEnd/>
                  <a:tailEnd/>
                </a:ln>
              </p:spPr>
              <p:txBody>
                <a:bodyPr wrap="square">
                  <a:spAutoFit/>
                </a:bodyPr>
                <a:lstStyle/>
                <a:p>
                  <a:pPr algn="ctr"/>
                  <a:endParaRPr lang="en-US" sz="1600" b="1" dirty="0">
                    <a:latin typeface="Arial Black" pitchFamily="34" charset="0"/>
                  </a:endParaRPr>
                </a:p>
              </p:txBody>
            </p:sp>
            <p:sp>
              <p:nvSpPr>
                <p:cNvPr id="169" name="Text Box 32">
                  <a:extLst>
                    <a:ext uri="{FF2B5EF4-FFF2-40B4-BE49-F238E27FC236}">
                      <a16:creationId xmlns:a16="http://schemas.microsoft.com/office/drawing/2014/main" id="{4318B3FE-B821-3B92-BF4A-43D24007A95C}"/>
                    </a:ext>
                  </a:extLst>
                </p:cNvPr>
                <p:cNvSpPr txBox="1">
                  <a:spLocks noChangeArrowheads="1"/>
                </p:cNvSpPr>
                <p:nvPr/>
              </p:nvSpPr>
              <p:spPr bwMode="auto">
                <a:xfrm>
                  <a:off x="3119" y="2783286"/>
                  <a:ext cx="1118961" cy="307777"/>
                </a:xfrm>
                <a:prstGeom prst="rect">
                  <a:avLst/>
                </a:prstGeom>
                <a:noFill/>
                <a:ln w="9525">
                  <a:noFill/>
                  <a:miter lim="800000"/>
                  <a:headEnd/>
                  <a:tailEnd/>
                </a:ln>
              </p:spPr>
              <p:txBody>
                <a:bodyPr wrap="square">
                  <a:spAutoFit/>
                </a:bodyPr>
                <a:lstStyle/>
                <a:p>
                  <a:pPr algn="ctr"/>
                  <a:r>
                    <a:rPr lang="en-US" sz="1400" b="1">
                      <a:latin typeface="Segoe UI" panose="020B0502040204020203" pitchFamily="34" charset="0"/>
                      <a:cs typeface="Segoe UI" panose="020B0502040204020203" pitchFamily="34" charset="0"/>
                    </a:rPr>
                    <a:t>Search</a:t>
                  </a:r>
                </a:p>
              </p:txBody>
            </p:sp>
            <p:sp>
              <p:nvSpPr>
                <p:cNvPr id="170" name="Text Box 32">
                  <a:extLst>
                    <a:ext uri="{FF2B5EF4-FFF2-40B4-BE49-F238E27FC236}">
                      <a16:creationId xmlns:a16="http://schemas.microsoft.com/office/drawing/2014/main" id="{6AFDEBE7-ADF2-A0E9-EB3C-DCF14D380433}"/>
                    </a:ext>
                  </a:extLst>
                </p:cNvPr>
                <p:cNvSpPr txBox="1">
                  <a:spLocks noChangeArrowheads="1"/>
                </p:cNvSpPr>
                <p:nvPr/>
              </p:nvSpPr>
              <p:spPr bwMode="auto">
                <a:xfrm>
                  <a:off x="80283" y="5186016"/>
                  <a:ext cx="1057494" cy="400110"/>
                </a:xfrm>
                <a:prstGeom prst="rect">
                  <a:avLst/>
                </a:prstGeom>
                <a:noFill/>
                <a:ln w="9525">
                  <a:noFill/>
                  <a:miter lim="800000"/>
                  <a:headEnd/>
                  <a:tailEnd/>
                </a:ln>
              </p:spPr>
              <p:txBody>
                <a:bodyPr wrap="square">
                  <a:spAutoFit/>
                </a:bodyPr>
                <a:lstStyle/>
                <a:p>
                  <a:pPr algn="ctr"/>
                  <a:r>
                    <a:rPr lang="en-US" sz="2000" b="1">
                      <a:latin typeface="Arial Black" pitchFamily="34" charset="0"/>
                    </a:rPr>
                    <a:t>$1.16</a:t>
                  </a:r>
                  <a:endParaRPr lang="en-US" sz="1400" b="1">
                    <a:latin typeface="Arial Black" pitchFamily="34" charset="0"/>
                  </a:endParaRPr>
                </a:p>
              </p:txBody>
            </p:sp>
          </p:grpSp>
          <p:pic>
            <p:nvPicPr>
              <p:cNvPr id="166" name="Graphic 165" descr="Programmer female with solid fill">
                <a:extLst>
                  <a:ext uri="{FF2B5EF4-FFF2-40B4-BE49-F238E27FC236}">
                    <a16:creationId xmlns:a16="http://schemas.microsoft.com/office/drawing/2014/main" id="{FAD9EAA3-2D21-4B73-2A15-046F1BD6746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29424" y="3759055"/>
                <a:ext cx="914400" cy="914400"/>
              </a:xfrm>
              <a:prstGeom prst="rect">
                <a:avLst/>
              </a:prstGeom>
            </p:spPr>
          </p:pic>
        </p:grpSp>
        <p:grpSp>
          <p:nvGrpSpPr>
            <p:cNvPr id="108" name="Group 107">
              <a:extLst>
                <a:ext uri="{FF2B5EF4-FFF2-40B4-BE49-F238E27FC236}">
                  <a16:creationId xmlns:a16="http://schemas.microsoft.com/office/drawing/2014/main" id="{59396291-3781-0E3E-DB59-EE7D04E5F525}"/>
                </a:ext>
              </a:extLst>
            </p:cNvPr>
            <p:cNvGrpSpPr/>
            <p:nvPr/>
          </p:nvGrpSpPr>
          <p:grpSpPr>
            <a:xfrm>
              <a:off x="2506148" y="2309937"/>
              <a:ext cx="1125130" cy="3384307"/>
              <a:chOff x="2386975" y="2276264"/>
              <a:chExt cx="1125130" cy="3384307"/>
            </a:xfrm>
          </p:grpSpPr>
          <p:grpSp>
            <p:nvGrpSpPr>
              <p:cNvPr id="159" name="Group 158">
                <a:extLst>
                  <a:ext uri="{FF2B5EF4-FFF2-40B4-BE49-F238E27FC236}">
                    <a16:creationId xmlns:a16="http://schemas.microsoft.com/office/drawing/2014/main" id="{0F4F4850-DCE4-6F67-D5D0-A19D271DD689}"/>
                  </a:ext>
                </a:extLst>
              </p:cNvPr>
              <p:cNvGrpSpPr/>
              <p:nvPr/>
            </p:nvGrpSpPr>
            <p:grpSpPr>
              <a:xfrm>
                <a:off x="2386975" y="2276264"/>
                <a:ext cx="1125130" cy="3384307"/>
                <a:chOff x="29865" y="2276264"/>
                <a:chExt cx="1125130" cy="3384307"/>
              </a:xfrm>
            </p:grpSpPr>
            <p:sp>
              <p:nvSpPr>
                <p:cNvPr id="161" name="Rectangle 160">
                  <a:extLst>
                    <a:ext uri="{FF2B5EF4-FFF2-40B4-BE49-F238E27FC236}">
                      <a16:creationId xmlns:a16="http://schemas.microsoft.com/office/drawing/2014/main" id="{8CC4E24C-A789-A966-DADD-81A26A1AA4DE}"/>
                    </a:ext>
                  </a:extLst>
                </p:cNvPr>
                <p:cNvSpPr/>
                <p:nvPr/>
              </p:nvSpPr>
              <p:spPr>
                <a:xfrm>
                  <a:off x="71692" y="2276264"/>
                  <a:ext cx="1083303" cy="3384307"/>
                </a:xfrm>
                <a:prstGeom prst="rect">
                  <a:avLst/>
                </a:prstGeom>
                <a:solidFill>
                  <a:srgbClr val="FFFFFF">
                    <a:alpha val="80000"/>
                  </a:srgb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200">
                    <a:solidFill>
                      <a:schemeClr val="bg1"/>
                    </a:solidFill>
                  </a:endParaRPr>
                </a:p>
              </p:txBody>
            </p:sp>
            <p:sp>
              <p:nvSpPr>
                <p:cNvPr id="163" name="Text Box 32">
                  <a:extLst>
                    <a:ext uri="{FF2B5EF4-FFF2-40B4-BE49-F238E27FC236}">
                      <a16:creationId xmlns:a16="http://schemas.microsoft.com/office/drawing/2014/main" id="{1393CC34-9DA9-639A-3B5E-719E42AF903E}"/>
                    </a:ext>
                  </a:extLst>
                </p:cNvPr>
                <p:cNvSpPr txBox="1">
                  <a:spLocks noChangeArrowheads="1"/>
                </p:cNvSpPr>
                <p:nvPr/>
              </p:nvSpPr>
              <p:spPr bwMode="auto">
                <a:xfrm>
                  <a:off x="29865" y="2767917"/>
                  <a:ext cx="1118961" cy="307777"/>
                </a:xfrm>
                <a:prstGeom prst="rect">
                  <a:avLst/>
                </a:prstGeom>
                <a:noFill/>
                <a:ln w="9525">
                  <a:noFill/>
                  <a:miter lim="800000"/>
                  <a:headEnd/>
                  <a:tailEnd/>
                </a:ln>
              </p:spPr>
              <p:txBody>
                <a:bodyPr wrap="square">
                  <a:spAutoFit/>
                </a:bodyPr>
                <a:lstStyle/>
                <a:p>
                  <a:pPr algn="ctr"/>
                  <a:r>
                    <a:rPr lang="en-US" sz="1400" b="1" dirty="0">
                      <a:latin typeface="Segoe UI" panose="020B0502040204020203" pitchFamily="34" charset="0"/>
                      <a:cs typeface="Segoe UI" panose="020B0502040204020203" pitchFamily="34" charset="0"/>
                    </a:rPr>
                    <a:t>Video</a:t>
                  </a:r>
                </a:p>
              </p:txBody>
            </p:sp>
            <p:sp>
              <p:nvSpPr>
                <p:cNvPr id="164" name="Text Box 32">
                  <a:extLst>
                    <a:ext uri="{FF2B5EF4-FFF2-40B4-BE49-F238E27FC236}">
                      <a16:creationId xmlns:a16="http://schemas.microsoft.com/office/drawing/2014/main" id="{E87FA9AE-8FBF-7FB9-B36F-DF29CD530B5A}"/>
                    </a:ext>
                  </a:extLst>
                </p:cNvPr>
                <p:cNvSpPr txBox="1">
                  <a:spLocks noChangeArrowheads="1"/>
                </p:cNvSpPr>
                <p:nvPr/>
              </p:nvSpPr>
              <p:spPr bwMode="auto">
                <a:xfrm>
                  <a:off x="80283" y="5186016"/>
                  <a:ext cx="1057494" cy="400110"/>
                </a:xfrm>
                <a:prstGeom prst="rect">
                  <a:avLst/>
                </a:prstGeom>
                <a:noFill/>
                <a:ln w="9525">
                  <a:noFill/>
                  <a:miter lim="800000"/>
                  <a:headEnd/>
                  <a:tailEnd/>
                </a:ln>
              </p:spPr>
              <p:txBody>
                <a:bodyPr wrap="square">
                  <a:spAutoFit/>
                </a:bodyPr>
                <a:lstStyle/>
                <a:p>
                  <a:pPr algn="ctr"/>
                  <a:r>
                    <a:rPr lang="en-US" sz="2000" b="1">
                      <a:latin typeface="Arial Black" pitchFamily="34" charset="0"/>
                    </a:rPr>
                    <a:t>$1.56</a:t>
                  </a:r>
                  <a:endParaRPr lang="en-US" sz="1400" b="1">
                    <a:latin typeface="Arial Black" pitchFamily="34" charset="0"/>
                  </a:endParaRPr>
                </a:p>
              </p:txBody>
            </p:sp>
          </p:grpSp>
          <p:pic>
            <p:nvPicPr>
              <p:cNvPr id="160" name="Graphic 159" descr="Online meeting with solid fill">
                <a:extLst>
                  <a:ext uri="{FF2B5EF4-FFF2-40B4-BE49-F238E27FC236}">
                    <a16:creationId xmlns:a16="http://schemas.microsoft.com/office/drawing/2014/main" id="{F38A18DD-B7B4-C21E-3634-662D0B15420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428373" y="3694089"/>
                <a:ext cx="1077563" cy="1077563"/>
              </a:xfrm>
              <a:prstGeom prst="rect">
                <a:avLst/>
              </a:prstGeom>
            </p:spPr>
          </p:pic>
        </p:grpSp>
        <p:grpSp>
          <p:nvGrpSpPr>
            <p:cNvPr id="109" name="Group 108">
              <a:extLst>
                <a:ext uri="{FF2B5EF4-FFF2-40B4-BE49-F238E27FC236}">
                  <a16:creationId xmlns:a16="http://schemas.microsoft.com/office/drawing/2014/main" id="{00556E2E-6C84-4AA0-8EE0-3522AB7C427D}"/>
                </a:ext>
              </a:extLst>
            </p:cNvPr>
            <p:cNvGrpSpPr/>
            <p:nvPr/>
          </p:nvGrpSpPr>
          <p:grpSpPr>
            <a:xfrm>
              <a:off x="3699292" y="2309937"/>
              <a:ext cx="1162044" cy="3384307"/>
              <a:chOff x="3539745" y="2276264"/>
              <a:chExt cx="1162044" cy="3384307"/>
            </a:xfrm>
          </p:grpSpPr>
          <p:grpSp>
            <p:nvGrpSpPr>
              <p:cNvPr id="153" name="Group 152">
                <a:extLst>
                  <a:ext uri="{FF2B5EF4-FFF2-40B4-BE49-F238E27FC236}">
                    <a16:creationId xmlns:a16="http://schemas.microsoft.com/office/drawing/2014/main" id="{F12BCF28-2477-F446-C033-24695ED35606}"/>
                  </a:ext>
                </a:extLst>
              </p:cNvPr>
              <p:cNvGrpSpPr/>
              <p:nvPr/>
            </p:nvGrpSpPr>
            <p:grpSpPr>
              <a:xfrm>
                <a:off x="3539745" y="2276264"/>
                <a:ext cx="1162044" cy="3384307"/>
                <a:chOff x="27526" y="2276264"/>
                <a:chExt cx="1162044" cy="3384307"/>
              </a:xfrm>
            </p:grpSpPr>
            <p:sp>
              <p:nvSpPr>
                <p:cNvPr id="155" name="Rectangle 154">
                  <a:extLst>
                    <a:ext uri="{FF2B5EF4-FFF2-40B4-BE49-F238E27FC236}">
                      <a16:creationId xmlns:a16="http://schemas.microsoft.com/office/drawing/2014/main" id="{B303E890-ABAE-052F-9BBF-A419DC860568}"/>
                    </a:ext>
                  </a:extLst>
                </p:cNvPr>
                <p:cNvSpPr/>
                <p:nvPr/>
              </p:nvSpPr>
              <p:spPr>
                <a:xfrm>
                  <a:off x="71692" y="2276264"/>
                  <a:ext cx="1083303" cy="3384307"/>
                </a:xfrm>
                <a:prstGeom prst="rect">
                  <a:avLst/>
                </a:prstGeom>
                <a:solidFill>
                  <a:srgbClr val="FFFFFF">
                    <a:alpha val="80000"/>
                  </a:srgb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200">
                    <a:solidFill>
                      <a:schemeClr val="bg1"/>
                    </a:solidFill>
                  </a:endParaRPr>
                </a:p>
              </p:txBody>
            </p:sp>
            <p:sp>
              <p:nvSpPr>
                <p:cNvPr id="156" name="Text Box 32">
                  <a:extLst>
                    <a:ext uri="{FF2B5EF4-FFF2-40B4-BE49-F238E27FC236}">
                      <a16:creationId xmlns:a16="http://schemas.microsoft.com/office/drawing/2014/main" id="{CD7DDB4E-E4E0-4BE8-6C2F-E27E51491108}"/>
                    </a:ext>
                  </a:extLst>
                </p:cNvPr>
                <p:cNvSpPr txBox="1">
                  <a:spLocks noChangeArrowheads="1"/>
                </p:cNvSpPr>
                <p:nvPr/>
              </p:nvSpPr>
              <p:spPr bwMode="auto">
                <a:xfrm>
                  <a:off x="74298" y="2379674"/>
                  <a:ext cx="1115272" cy="338554"/>
                </a:xfrm>
                <a:prstGeom prst="rect">
                  <a:avLst/>
                </a:prstGeom>
                <a:noFill/>
                <a:ln w="9525">
                  <a:noFill/>
                  <a:miter lim="800000"/>
                  <a:headEnd/>
                  <a:tailEnd/>
                </a:ln>
              </p:spPr>
              <p:txBody>
                <a:bodyPr wrap="square">
                  <a:spAutoFit/>
                </a:bodyPr>
                <a:lstStyle/>
                <a:p>
                  <a:pPr algn="ctr"/>
                  <a:endParaRPr lang="en-US" sz="1600" b="1" dirty="0">
                    <a:latin typeface="Arial Black" pitchFamily="34" charset="0"/>
                  </a:endParaRPr>
                </a:p>
              </p:txBody>
            </p:sp>
            <p:sp>
              <p:nvSpPr>
                <p:cNvPr id="157" name="Text Box 32">
                  <a:extLst>
                    <a:ext uri="{FF2B5EF4-FFF2-40B4-BE49-F238E27FC236}">
                      <a16:creationId xmlns:a16="http://schemas.microsoft.com/office/drawing/2014/main" id="{F4B24718-0636-4828-6505-F9EFBE0511C4}"/>
                    </a:ext>
                  </a:extLst>
                </p:cNvPr>
                <p:cNvSpPr txBox="1">
                  <a:spLocks noChangeArrowheads="1"/>
                </p:cNvSpPr>
                <p:nvPr/>
              </p:nvSpPr>
              <p:spPr bwMode="auto">
                <a:xfrm>
                  <a:off x="27526" y="2783286"/>
                  <a:ext cx="1118961" cy="307777"/>
                </a:xfrm>
                <a:prstGeom prst="rect">
                  <a:avLst/>
                </a:prstGeom>
                <a:noFill/>
                <a:ln w="9525">
                  <a:noFill/>
                  <a:miter lim="800000"/>
                  <a:headEnd/>
                  <a:tailEnd/>
                </a:ln>
              </p:spPr>
              <p:txBody>
                <a:bodyPr wrap="square">
                  <a:spAutoFit/>
                </a:bodyPr>
                <a:lstStyle/>
                <a:p>
                  <a:pPr algn="ctr"/>
                  <a:r>
                    <a:rPr lang="en-US" sz="1400" b="1" dirty="0">
                      <a:latin typeface="Segoe UI" panose="020B0502040204020203" pitchFamily="34" charset="0"/>
                      <a:cs typeface="Segoe UI" panose="020B0502040204020203" pitchFamily="34" charset="0"/>
                    </a:rPr>
                    <a:t>Display</a:t>
                  </a:r>
                </a:p>
              </p:txBody>
            </p:sp>
            <p:sp>
              <p:nvSpPr>
                <p:cNvPr id="158" name="Text Box 32">
                  <a:extLst>
                    <a:ext uri="{FF2B5EF4-FFF2-40B4-BE49-F238E27FC236}">
                      <a16:creationId xmlns:a16="http://schemas.microsoft.com/office/drawing/2014/main" id="{763C2E47-9F79-EDCD-0A80-30433D4A1E5C}"/>
                    </a:ext>
                  </a:extLst>
                </p:cNvPr>
                <p:cNvSpPr txBox="1">
                  <a:spLocks noChangeArrowheads="1"/>
                </p:cNvSpPr>
                <p:nvPr/>
              </p:nvSpPr>
              <p:spPr bwMode="auto">
                <a:xfrm>
                  <a:off x="80283" y="5186016"/>
                  <a:ext cx="1057494" cy="400110"/>
                </a:xfrm>
                <a:prstGeom prst="rect">
                  <a:avLst/>
                </a:prstGeom>
                <a:noFill/>
                <a:ln w="9525">
                  <a:noFill/>
                  <a:miter lim="800000"/>
                  <a:headEnd/>
                  <a:tailEnd/>
                </a:ln>
              </p:spPr>
              <p:txBody>
                <a:bodyPr wrap="square">
                  <a:spAutoFit/>
                </a:bodyPr>
                <a:lstStyle/>
                <a:p>
                  <a:pPr algn="ctr"/>
                  <a:r>
                    <a:rPr lang="en-US" sz="2000" b="1">
                      <a:latin typeface="Arial Black" pitchFamily="34" charset="0"/>
                    </a:rPr>
                    <a:t>$1.52</a:t>
                  </a:r>
                  <a:endParaRPr lang="en-US" sz="1400" b="1">
                    <a:latin typeface="Arial Black" pitchFamily="34" charset="0"/>
                  </a:endParaRPr>
                </a:p>
              </p:txBody>
            </p:sp>
          </p:grpSp>
          <p:pic>
            <p:nvPicPr>
              <p:cNvPr id="154" name="Graphic 153" descr="Books on shelf with solid fill">
                <a:extLst>
                  <a:ext uri="{FF2B5EF4-FFF2-40B4-BE49-F238E27FC236}">
                    <a16:creationId xmlns:a16="http://schemas.microsoft.com/office/drawing/2014/main" id="{F9AE7827-A9CE-9D44-A908-8029725A790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573492" y="3654138"/>
                <a:ext cx="1051468" cy="1051468"/>
              </a:xfrm>
              <a:prstGeom prst="rect">
                <a:avLst/>
              </a:prstGeom>
            </p:spPr>
          </p:pic>
        </p:grpSp>
        <p:grpSp>
          <p:nvGrpSpPr>
            <p:cNvPr id="110" name="Group 109">
              <a:extLst>
                <a:ext uri="{FF2B5EF4-FFF2-40B4-BE49-F238E27FC236}">
                  <a16:creationId xmlns:a16="http://schemas.microsoft.com/office/drawing/2014/main" id="{E7918D04-89DB-DBA7-0D90-722627E7FB15}"/>
                </a:ext>
              </a:extLst>
            </p:cNvPr>
            <p:cNvGrpSpPr/>
            <p:nvPr/>
          </p:nvGrpSpPr>
          <p:grpSpPr>
            <a:xfrm>
              <a:off x="10901177" y="2309937"/>
              <a:ext cx="1181124" cy="3384307"/>
              <a:chOff x="4695682" y="2276264"/>
              <a:chExt cx="1181124" cy="3384307"/>
            </a:xfrm>
          </p:grpSpPr>
          <p:grpSp>
            <p:nvGrpSpPr>
              <p:cNvPr id="146" name="Group 145">
                <a:extLst>
                  <a:ext uri="{FF2B5EF4-FFF2-40B4-BE49-F238E27FC236}">
                    <a16:creationId xmlns:a16="http://schemas.microsoft.com/office/drawing/2014/main" id="{5AD7EEEB-6C14-ADBC-7394-7F1A6E7B864C}"/>
                  </a:ext>
                </a:extLst>
              </p:cNvPr>
              <p:cNvGrpSpPr/>
              <p:nvPr/>
            </p:nvGrpSpPr>
            <p:grpSpPr>
              <a:xfrm>
                <a:off x="4695682" y="2276264"/>
                <a:ext cx="1181124" cy="3384307"/>
                <a:chOff x="8446" y="2276264"/>
                <a:chExt cx="1181124" cy="3384307"/>
              </a:xfrm>
            </p:grpSpPr>
            <p:sp>
              <p:nvSpPr>
                <p:cNvPr id="149" name="Rectangle 148">
                  <a:extLst>
                    <a:ext uri="{FF2B5EF4-FFF2-40B4-BE49-F238E27FC236}">
                      <a16:creationId xmlns:a16="http://schemas.microsoft.com/office/drawing/2014/main" id="{9FC7ECA1-9F34-C016-6612-EB7B8EA5157C}"/>
                    </a:ext>
                  </a:extLst>
                </p:cNvPr>
                <p:cNvSpPr/>
                <p:nvPr/>
              </p:nvSpPr>
              <p:spPr>
                <a:xfrm>
                  <a:off x="71692" y="2276264"/>
                  <a:ext cx="1083303" cy="3384307"/>
                </a:xfrm>
                <a:prstGeom prst="rect">
                  <a:avLst/>
                </a:prstGeom>
                <a:solidFill>
                  <a:srgbClr val="FFFFFF">
                    <a:alpha val="80000"/>
                  </a:srgb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200">
                    <a:solidFill>
                      <a:schemeClr val="bg1"/>
                    </a:solidFill>
                  </a:endParaRPr>
                </a:p>
              </p:txBody>
            </p:sp>
            <p:sp>
              <p:nvSpPr>
                <p:cNvPr id="150" name="Text Box 32">
                  <a:extLst>
                    <a:ext uri="{FF2B5EF4-FFF2-40B4-BE49-F238E27FC236}">
                      <a16:creationId xmlns:a16="http://schemas.microsoft.com/office/drawing/2014/main" id="{AE35531B-C192-6A83-08AB-B08AA6B9E963}"/>
                    </a:ext>
                  </a:extLst>
                </p:cNvPr>
                <p:cNvSpPr txBox="1">
                  <a:spLocks noChangeArrowheads="1"/>
                </p:cNvSpPr>
                <p:nvPr/>
              </p:nvSpPr>
              <p:spPr bwMode="auto">
                <a:xfrm>
                  <a:off x="74298" y="2379674"/>
                  <a:ext cx="1115272" cy="338554"/>
                </a:xfrm>
                <a:prstGeom prst="rect">
                  <a:avLst/>
                </a:prstGeom>
                <a:noFill/>
                <a:ln w="9525">
                  <a:noFill/>
                  <a:miter lim="800000"/>
                  <a:headEnd/>
                  <a:tailEnd/>
                </a:ln>
              </p:spPr>
              <p:txBody>
                <a:bodyPr wrap="square">
                  <a:spAutoFit/>
                </a:bodyPr>
                <a:lstStyle/>
                <a:p>
                  <a:pPr algn="ctr"/>
                  <a:endParaRPr lang="en-US" sz="1600" b="1" dirty="0">
                    <a:latin typeface="Arial Black" pitchFamily="34" charset="0"/>
                  </a:endParaRPr>
                </a:p>
              </p:txBody>
            </p:sp>
            <p:sp>
              <p:nvSpPr>
                <p:cNvPr id="151" name="Text Box 32">
                  <a:extLst>
                    <a:ext uri="{FF2B5EF4-FFF2-40B4-BE49-F238E27FC236}">
                      <a16:creationId xmlns:a16="http://schemas.microsoft.com/office/drawing/2014/main" id="{56B4B44D-D46F-4D08-E8CE-6206F82DD501}"/>
                    </a:ext>
                  </a:extLst>
                </p:cNvPr>
                <p:cNvSpPr txBox="1">
                  <a:spLocks noChangeArrowheads="1"/>
                </p:cNvSpPr>
                <p:nvPr/>
              </p:nvSpPr>
              <p:spPr bwMode="auto">
                <a:xfrm>
                  <a:off x="8446" y="2630236"/>
                  <a:ext cx="1118961" cy="523220"/>
                </a:xfrm>
                <a:prstGeom prst="rect">
                  <a:avLst/>
                </a:prstGeom>
                <a:noFill/>
                <a:ln w="9525">
                  <a:noFill/>
                  <a:miter lim="800000"/>
                  <a:headEnd/>
                  <a:tailEnd/>
                </a:ln>
              </p:spPr>
              <p:txBody>
                <a:bodyPr wrap="square">
                  <a:spAutoFit/>
                </a:bodyPr>
                <a:lstStyle/>
                <a:p>
                  <a:pPr algn="ctr"/>
                  <a:r>
                    <a:rPr lang="en-US" sz="1400" b="1" dirty="0">
                      <a:latin typeface="Segoe UI" panose="020B0502040204020203" pitchFamily="34" charset="0"/>
                      <a:cs typeface="Segoe UI" panose="020B0502040204020203" pitchFamily="34" charset="0"/>
                    </a:rPr>
                    <a:t>Connected TV</a:t>
                  </a:r>
                </a:p>
              </p:txBody>
            </p:sp>
            <p:sp>
              <p:nvSpPr>
                <p:cNvPr id="152" name="Text Box 32">
                  <a:extLst>
                    <a:ext uri="{FF2B5EF4-FFF2-40B4-BE49-F238E27FC236}">
                      <a16:creationId xmlns:a16="http://schemas.microsoft.com/office/drawing/2014/main" id="{01CB3635-09B0-A0B0-C5AA-333BB191F8D8}"/>
                    </a:ext>
                  </a:extLst>
                </p:cNvPr>
                <p:cNvSpPr txBox="1">
                  <a:spLocks noChangeArrowheads="1"/>
                </p:cNvSpPr>
                <p:nvPr/>
              </p:nvSpPr>
              <p:spPr bwMode="auto">
                <a:xfrm>
                  <a:off x="80283" y="5186016"/>
                  <a:ext cx="1057494" cy="400110"/>
                </a:xfrm>
                <a:prstGeom prst="rect">
                  <a:avLst/>
                </a:prstGeom>
                <a:noFill/>
                <a:ln w="9525">
                  <a:noFill/>
                  <a:miter lim="800000"/>
                  <a:headEnd/>
                  <a:tailEnd/>
                </a:ln>
              </p:spPr>
              <p:txBody>
                <a:bodyPr wrap="square">
                  <a:spAutoFit/>
                </a:bodyPr>
                <a:lstStyle/>
                <a:p>
                  <a:pPr algn="ctr"/>
                  <a:r>
                    <a:rPr lang="en-US" sz="2000" b="1">
                      <a:latin typeface="Arial Black" pitchFamily="34" charset="0"/>
                    </a:rPr>
                    <a:t>$1.15</a:t>
                  </a:r>
                  <a:endParaRPr lang="en-US" sz="1400" b="1">
                    <a:latin typeface="Arial Black" pitchFamily="34" charset="0"/>
                  </a:endParaRPr>
                </a:p>
              </p:txBody>
            </p:sp>
          </p:grpSp>
          <p:pic>
            <p:nvPicPr>
              <p:cNvPr id="147" name="Graphic 146" descr="Television with solid fill">
                <a:extLst>
                  <a:ext uri="{FF2B5EF4-FFF2-40B4-BE49-F238E27FC236}">
                    <a16:creationId xmlns:a16="http://schemas.microsoft.com/office/drawing/2014/main" id="{E1C93A5D-3D2A-D071-1261-B0A9277A50F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786983" y="3741069"/>
                <a:ext cx="998719" cy="998719"/>
              </a:xfrm>
              <a:prstGeom prst="rect">
                <a:avLst/>
              </a:prstGeom>
            </p:spPr>
          </p:pic>
          <p:pic>
            <p:nvPicPr>
              <p:cNvPr id="148" name="Graphic 147" descr="Remote control with solid fill">
                <a:extLst>
                  <a:ext uri="{FF2B5EF4-FFF2-40B4-BE49-F238E27FC236}">
                    <a16:creationId xmlns:a16="http://schemas.microsoft.com/office/drawing/2014/main" id="{751310E2-031D-A74A-4C79-E92D980BA86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rot="16200000">
                <a:off x="4989392" y="3872998"/>
                <a:ext cx="613748" cy="613748"/>
              </a:xfrm>
              <a:prstGeom prst="rect">
                <a:avLst/>
              </a:prstGeom>
            </p:spPr>
          </p:pic>
        </p:grpSp>
        <p:grpSp>
          <p:nvGrpSpPr>
            <p:cNvPr id="111" name="Group 110">
              <a:extLst>
                <a:ext uri="{FF2B5EF4-FFF2-40B4-BE49-F238E27FC236}">
                  <a16:creationId xmlns:a16="http://schemas.microsoft.com/office/drawing/2014/main" id="{23C938AB-1BAB-CFF5-25BA-E81B84AE3FA3}"/>
                </a:ext>
              </a:extLst>
            </p:cNvPr>
            <p:cNvGrpSpPr/>
            <p:nvPr/>
          </p:nvGrpSpPr>
          <p:grpSpPr>
            <a:xfrm>
              <a:off x="8528394" y="2309937"/>
              <a:ext cx="1168950" cy="3384307"/>
              <a:chOff x="5906007" y="2276264"/>
              <a:chExt cx="1168950" cy="3384307"/>
            </a:xfrm>
          </p:grpSpPr>
          <p:grpSp>
            <p:nvGrpSpPr>
              <p:cNvPr id="140" name="Group 139">
                <a:extLst>
                  <a:ext uri="{FF2B5EF4-FFF2-40B4-BE49-F238E27FC236}">
                    <a16:creationId xmlns:a16="http://schemas.microsoft.com/office/drawing/2014/main" id="{FCFCFEFB-8718-E604-D300-789DC051FBB3}"/>
                  </a:ext>
                </a:extLst>
              </p:cNvPr>
              <p:cNvGrpSpPr/>
              <p:nvPr/>
            </p:nvGrpSpPr>
            <p:grpSpPr>
              <a:xfrm>
                <a:off x="5931001" y="2276264"/>
                <a:ext cx="1133947" cy="3384307"/>
                <a:chOff x="55623" y="2276264"/>
                <a:chExt cx="1133947" cy="3384307"/>
              </a:xfrm>
            </p:grpSpPr>
            <p:sp>
              <p:nvSpPr>
                <p:cNvPr id="142" name="Rectangle 141">
                  <a:extLst>
                    <a:ext uri="{FF2B5EF4-FFF2-40B4-BE49-F238E27FC236}">
                      <a16:creationId xmlns:a16="http://schemas.microsoft.com/office/drawing/2014/main" id="{3F65CC40-0FC8-A6DE-C371-97D83322988A}"/>
                    </a:ext>
                  </a:extLst>
                </p:cNvPr>
                <p:cNvSpPr/>
                <p:nvPr/>
              </p:nvSpPr>
              <p:spPr>
                <a:xfrm>
                  <a:off x="71692" y="2276264"/>
                  <a:ext cx="1083303" cy="3384307"/>
                </a:xfrm>
                <a:prstGeom prst="rect">
                  <a:avLst/>
                </a:prstGeom>
                <a:solidFill>
                  <a:srgbClr val="FFFFFF">
                    <a:alpha val="80000"/>
                  </a:srgb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200">
                    <a:solidFill>
                      <a:schemeClr val="bg1"/>
                    </a:solidFill>
                  </a:endParaRPr>
                </a:p>
              </p:txBody>
            </p:sp>
            <p:sp>
              <p:nvSpPr>
                <p:cNvPr id="143" name="Text Box 32">
                  <a:extLst>
                    <a:ext uri="{FF2B5EF4-FFF2-40B4-BE49-F238E27FC236}">
                      <a16:creationId xmlns:a16="http://schemas.microsoft.com/office/drawing/2014/main" id="{F7C8CC12-E481-BA7B-0D7E-64BB7D0A3A54}"/>
                    </a:ext>
                  </a:extLst>
                </p:cNvPr>
                <p:cNvSpPr txBox="1">
                  <a:spLocks noChangeArrowheads="1"/>
                </p:cNvSpPr>
                <p:nvPr/>
              </p:nvSpPr>
              <p:spPr bwMode="auto">
                <a:xfrm>
                  <a:off x="74298" y="2379674"/>
                  <a:ext cx="1115272" cy="338554"/>
                </a:xfrm>
                <a:prstGeom prst="rect">
                  <a:avLst/>
                </a:prstGeom>
                <a:noFill/>
                <a:ln w="9525">
                  <a:noFill/>
                  <a:miter lim="800000"/>
                  <a:headEnd/>
                  <a:tailEnd/>
                </a:ln>
              </p:spPr>
              <p:txBody>
                <a:bodyPr wrap="square">
                  <a:spAutoFit/>
                </a:bodyPr>
                <a:lstStyle/>
                <a:p>
                  <a:pPr algn="ctr"/>
                  <a:endParaRPr lang="en-US" sz="1600" b="1" dirty="0">
                    <a:latin typeface="Arial Black" pitchFamily="34" charset="0"/>
                  </a:endParaRPr>
                </a:p>
              </p:txBody>
            </p:sp>
            <p:sp>
              <p:nvSpPr>
                <p:cNvPr id="144" name="Text Box 32">
                  <a:extLst>
                    <a:ext uri="{FF2B5EF4-FFF2-40B4-BE49-F238E27FC236}">
                      <a16:creationId xmlns:a16="http://schemas.microsoft.com/office/drawing/2014/main" id="{99A6CD74-E44C-CA49-8EAC-0F484317EBF0}"/>
                    </a:ext>
                  </a:extLst>
                </p:cNvPr>
                <p:cNvSpPr txBox="1">
                  <a:spLocks noChangeArrowheads="1"/>
                </p:cNvSpPr>
                <p:nvPr/>
              </p:nvSpPr>
              <p:spPr bwMode="auto">
                <a:xfrm>
                  <a:off x="55623" y="2783286"/>
                  <a:ext cx="1118961" cy="307777"/>
                </a:xfrm>
                <a:prstGeom prst="rect">
                  <a:avLst/>
                </a:prstGeom>
                <a:noFill/>
                <a:ln w="9525">
                  <a:noFill/>
                  <a:miter lim="800000"/>
                  <a:headEnd/>
                  <a:tailEnd/>
                </a:ln>
              </p:spPr>
              <p:txBody>
                <a:bodyPr wrap="square">
                  <a:spAutoFit/>
                </a:bodyPr>
                <a:lstStyle/>
                <a:p>
                  <a:pPr algn="ctr"/>
                  <a:r>
                    <a:rPr lang="en-US" sz="1400" b="1" dirty="0">
                      <a:latin typeface="Segoe UI" panose="020B0502040204020203" pitchFamily="34" charset="0"/>
                      <a:cs typeface="Segoe UI" panose="020B0502040204020203" pitchFamily="34" charset="0"/>
                    </a:rPr>
                    <a:t>OOH</a:t>
                  </a:r>
                </a:p>
              </p:txBody>
            </p:sp>
            <p:sp>
              <p:nvSpPr>
                <p:cNvPr id="145" name="Text Box 32">
                  <a:extLst>
                    <a:ext uri="{FF2B5EF4-FFF2-40B4-BE49-F238E27FC236}">
                      <a16:creationId xmlns:a16="http://schemas.microsoft.com/office/drawing/2014/main" id="{60FB64D3-EC89-B94B-ED00-BD5EA07BA45F}"/>
                    </a:ext>
                  </a:extLst>
                </p:cNvPr>
                <p:cNvSpPr txBox="1">
                  <a:spLocks noChangeArrowheads="1"/>
                </p:cNvSpPr>
                <p:nvPr/>
              </p:nvSpPr>
              <p:spPr bwMode="auto">
                <a:xfrm>
                  <a:off x="80283" y="5186016"/>
                  <a:ext cx="1057494" cy="400110"/>
                </a:xfrm>
                <a:prstGeom prst="rect">
                  <a:avLst/>
                </a:prstGeom>
                <a:noFill/>
                <a:ln w="9525">
                  <a:noFill/>
                  <a:miter lim="800000"/>
                  <a:headEnd/>
                  <a:tailEnd/>
                </a:ln>
              </p:spPr>
              <p:txBody>
                <a:bodyPr wrap="square">
                  <a:spAutoFit/>
                </a:bodyPr>
                <a:lstStyle/>
                <a:p>
                  <a:pPr algn="ctr"/>
                  <a:r>
                    <a:rPr lang="en-US" sz="2000" b="1">
                      <a:latin typeface="Arial Black" pitchFamily="34" charset="0"/>
                    </a:rPr>
                    <a:t>$1.33</a:t>
                  </a:r>
                  <a:endParaRPr lang="en-US" sz="1400" b="1">
                    <a:latin typeface="Arial Black" pitchFamily="34" charset="0"/>
                  </a:endParaRPr>
                </a:p>
              </p:txBody>
            </p:sp>
          </p:grpSp>
          <p:pic>
            <p:nvPicPr>
              <p:cNvPr id="141" name="Graphic 140" descr="Advertising with solid fill">
                <a:extLst>
                  <a:ext uri="{FF2B5EF4-FFF2-40B4-BE49-F238E27FC236}">
                    <a16:creationId xmlns:a16="http://schemas.microsoft.com/office/drawing/2014/main" id="{6508C918-F128-DB76-197D-4BA8185257CE}"/>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5906007" y="3618001"/>
                <a:ext cx="1168950" cy="1168950"/>
              </a:xfrm>
              <a:prstGeom prst="rect">
                <a:avLst/>
              </a:prstGeom>
            </p:spPr>
          </p:pic>
        </p:grpSp>
        <p:grpSp>
          <p:nvGrpSpPr>
            <p:cNvPr id="112" name="Group 111">
              <a:extLst>
                <a:ext uri="{FF2B5EF4-FFF2-40B4-BE49-F238E27FC236}">
                  <a16:creationId xmlns:a16="http://schemas.microsoft.com/office/drawing/2014/main" id="{22A8CA31-BC04-857A-EDFF-172C54755F7E}"/>
                </a:ext>
              </a:extLst>
            </p:cNvPr>
            <p:cNvGrpSpPr/>
            <p:nvPr/>
          </p:nvGrpSpPr>
          <p:grpSpPr>
            <a:xfrm>
              <a:off x="6088741" y="2309937"/>
              <a:ext cx="1158678" cy="3384307"/>
              <a:chOff x="7090988" y="2276264"/>
              <a:chExt cx="1158678" cy="3384307"/>
            </a:xfrm>
          </p:grpSpPr>
          <p:grpSp>
            <p:nvGrpSpPr>
              <p:cNvPr id="134" name="Group 133">
                <a:extLst>
                  <a:ext uri="{FF2B5EF4-FFF2-40B4-BE49-F238E27FC236}">
                    <a16:creationId xmlns:a16="http://schemas.microsoft.com/office/drawing/2014/main" id="{98B2D904-119F-1839-5C73-4FED5E58FFC6}"/>
                  </a:ext>
                </a:extLst>
              </p:cNvPr>
              <p:cNvGrpSpPr/>
              <p:nvPr/>
            </p:nvGrpSpPr>
            <p:grpSpPr>
              <a:xfrm>
                <a:off x="7090988" y="2276264"/>
                <a:ext cx="1158678" cy="3384307"/>
                <a:chOff x="30892" y="2276264"/>
                <a:chExt cx="1158678" cy="3384307"/>
              </a:xfrm>
            </p:grpSpPr>
            <p:sp>
              <p:nvSpPr>
                <p:cNvPr id="136" name="Rectangle 135">
                  <a:extLst>
                    <a:ext uri="{FF2B5EF4-FFF2-40B4-BE49-F238E27FC236}">
                      <a16:creationId xmlns:a16="http://schemas.microsoft.com/office/drawing/2014/main" id="{1C3087D5-55E0-332E-3B36-48C906259660}"/>
                    </a:ext>
                  </a:extLst>
                </p:cNvPr>
                <p:cNvSpPr/>
                <p:nvPr/>
              </p:nvSpPr>
              <p:spPr>
                <a:xfrm>
                  <a:off x="71692" y="2276264"/>
                  <a:ext cx="1083303" cy="3384307"/>
                </a:xfrm>
                <a:prstGeom prst="rect">
                  <a:avLst/>
                </a:prstGeom>
                <a:solidFill>
                  <a:srgbClr val="FFFFFF">
                    <a:alpha val="80000"/>
                  </a:srgb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200">
                    <a:solidFill>
                      <a:schemeClr val="bg1"/>
                    </a:solidFill>
                  </a:endParaRPr>
                </a:p>
              </p:txBody>
            </p:sp>
            <p:sp>
              <p:nvSpPr>
                <p:cNvPr id="137" name="Text Box 32">
                  <a:extLst>
                    <a:ext uri="{FF2B5EF4-FFF2-40B4-BE49-F238E27FC236}">
                      <a16:creationId xmlns:a16="http://schemas.microsoft.com/office/drawing/2014/main" id="{A5D8BEED-CA52-B977-2384-C3268B3384AE}"/>
                    </a:ext>
                  </a:extLst>
                </p:cNvPr>
                <p:cNvSpPr txBox="1">
                  <a:spLocks noChangeArrowheads="1"/>
                </p:cNvSpPr>
                <p:nvPr/>
              </p:nvSpPr>
              <p:spPr bwMode="auto">
                <a:xfrm>
                  <a:off x="74298" y="2379674"/>
                  <a:ext cx="1115272" cy="338554"/>
                </a:xfrm>
                <a:prstGeom prst="rect">
                  <a:avLst/>
                </a:prstGeom>
                <a:noFill/>
                <a:ln w="9525">
                  <a:noFill/>
                  <a:miter lim="800000"/>
                  <a:headEnd/>
                  <a:tailEnd/>
                </a:ln>
              </p:spPr>
              <p:txBody>
                <a:bodyPr wrap="square">
                  <a:spAutoFit/>
                </a:bodyPr>
                <a:lstStyle/>
                <a:p>
                  <a:pPr algn="ctr"/>
                  <a:endParaRPr lang="en-US" sz="1600" b="1" dirty="0">
                    <a:latin typeface="Arial Black" pitchFamily="34" charset="0"/>
                  </a:endParaRPr>
                </a:p>
              </p:txBody>
            </p:sp>
            <p:sp>
              <p:nvSpPr>
                <p:cNvPr id="138" name="Text Box 32">
                  <a:extLst>
                    <a:ext uri="{FF2B5EF4-FFF2-40B4-BE49-F238E27FC236}">
                      <a16:creationId xmlns:a16="http://schemas.microsoft.com/office/drawing/2014/main" id="{F8CCEA96-F93D-2886-6E39-E1039C07264D}"/>
                    </a:ext>
                  </a:extLst>
                </p:cNvPr>
                <p:cNvSpPr txBox="1">
                  <a:spLocks noChangeArrowheads="1"/>
                </p:cNvSpPr>
                <p:nvPr/>
              </p:nvSpPr>
              <p:spPr bwMode="auto">
                <a:xfrm>
                  <a:off x="30892" y="2752508"/>
                  <a:ext cx="1118961" cy="307777"/>
                </a:xfrm>
                <a:prstGeom prst="rect">
                  <a:avLst/>
                </a:prstGeom>
                <a:noFill/>
                <a:ln w="9525">
                  <a:noFill/>
                  <a:miter lim="800000"/>
                  <a:headEnd/>
                  <a:tailEnd/>
                </a:ln>
              </p:spPr>
              <p:txBody>
                <a:bodyPr wrap="square">
                  <a:spAutoFit/>
                </a:bodyPr>
                <a:lstStyle/>
                <a:p>
                  <a:pPr algn="ctr"/>
                  <a:r>
                    <a:rPr lang="en-US" sz="1400" b="1" dirty="0">
                      <a:latin typeface="Segoe UI" panose="020B0502040204020203" pitchFamily="34" charset="0"/>
                      <a:cs typeface="Segoe UI" panose="020B0502040204020203" pitchFamily="34" charset="0"/>
                    </a:rPr>
                    <a:t>TV</a:t>
                  </a:r>
                </a:p>
              </p:txBody>
            </p:sp>
            <p:sp>
              <p:nvSpPr>
                <p:cNvPr id="139" name="Text Box 32">
                  <a:extLst>
                    <a:ext uri="{FF2B5EF4-FFF2-40B4-BE49-F238E27FC236}">
                      <a16:creationId xmlns:a16="http://schemas.microsoft.com/office/drawing/2014/main" id="{DAFB9A38-2AC0-9C71-0776-7CEC6A14CF56}"/>
                    </a:ext>
                  </a:extLst>
                </p:cNvPr>
                <p:cNvSpPr txBox="1">
                  <a:spLocks noChangeArrowheads="1"/>
                </p:cNvSpPr>
                <p:nvPr/>
              </p:nvSpPr>
              <p:spPr bwMode="auto">
                <a:xfrm>
                  <a:off x="80283" y="5186016"/>
                  <a:ext cx="1057494" cy="400110"/>
                </a:xfrm>
                <a:prstGeom prst="rect">
                  <a:avLst/>
                </a:prstGeom>
                <a:noFill/>
                <a:ln w="9525">
                  <a:noFill/>
                  <a:miter lim="800000"/>
                  <a:headEnd/>
                  <a:tailEnd/>
                </a:ln>
              </p:spPr>
              <p:txBody>
                <a:bodyPr wrap="square">
                  <a:spAutoFit/>
                </a:bodyPr>
                <a:lstStyle/>
                <a:p>
                  <a:pPr algn="ctr"/>
                  <a:r>
                    <a:rPr lang="en-US" sz="2000" b="1">
                      <a:latin typeface="Arial Black" pitchFamily="34" charset="0"/>
                    </a:rPr>
                    <a:t>$1.47</a:t>
                  </a:r>
                  <a:endParaRPr lang="en-US" sz="1400" b="1">
                    <a:latin typeface="Arial Black" pitchFamily="34" charset="0"/>
                  </a:endParaRPr>
                </a:p>
              </p:txBody>
            </p:sp>
          </p:grpSp>
          <p:pic>
            <p:nvPicPr>
              <p:cNvPr id="135" name="Graphic 134" descr="Television with solid fill">
                <a:extLst>
                  <a:ext uri="{FF2B5EF4-FFF2-40B4-BE49-F238E27FC236}">
                    <a16:creationId xmlns:a16="http://schemas.microsoft.com/office/drawing/2014/main" id="{DC81A8BF-60E5-D171-9D95-7430EDA7D80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180014" y="3753869"/>
                <a:ext cx="998719" cy="998719"/>
              </a:xfrm>
              <a:prstGeom prst="rect">
                <a:avLst/>
              </a:prstGeom>
            </p:spPr>
          </p:pic>
        </p:grpSp>
        <p:grpSp>
          <p:nvGrpSpPr>
            <p:cNvPr id="113" name="Group 112">
              <a:extLst>
                <a:ext uri="{FF2B5EF4-FFF2-40B4-BE49-F238E27FC236}">
                  <a16:creationId xmlns:a16="http://schemas.microsoft.com/office/drawing/2014/main" id="{33315997-1513-1776-DF24-EB125FFCC392}"/>
                </a:ext>
              </a:extLst>
            </p:cNvPr>
            <p:cNvGrpSpPr/>
            <p:nvPr/>
          </p:nvGrpSpPr>
          <p:grpSpPr>
            <a:xfrm>
              <a:off x="4928522" y="2309937"/>
              <a:ext cx="1126420" cy="3384307"/>
              <a:chOff x="8404556" y="2276264"/>
              <a:chExt cx="1126420" cy="3384307"/>
            </a:xfrm>
          </p:grpSpPr>
          <p:grpSp>
            <p:nvGrpSpPr>
              <p:cNvPr id="128" name="Group 127">
                <a:extLst>
                  <a:ext uri="{FF2B5EF4-FFF2-40B4-BE49-F238E27FC236}">
                    <a16:creationId xmlns:a16="http://schemas.microsoft.com/office/drawing/2014/main" id="{4E1D16DB-A943-5D8F-39E4-A012D316813C}"/>
                  </a:ext>
                </a:extLst>
              </p:cNvPr>
              <p:cNvGrpSpPr/>
              <p:nvPr/>
            </p:nvGrpSpPr>
            <p:grpSpPr>
              <a:xfrm>
                <a:off x="8404556" y="2276264"/>
                <a:ext cx="1126420" cy="3384307"/>
                <a:chOff x="63150" y="2276264"/>
                <a:chExt cx="1126420" cy="3384307"/>
              </a:xfrm>
            </p:grpSpPr>
            <p:sp>
              <p:nvSpPr>
                <p:cNvPr id="130" name="Rectangle 129">
                  <a:extLst>
                    <a:ext uri="{FF2B5EF4-FFF2-40B4-BE49-F238E27FC236}">
                      <a16:creationId xmlns:a16="http://schemas.microsoft.com/office/drawing/2014/main" id="{62484E2A-E57A-3109-2C9A-7EEC1D665F49}"/>
                    </a:ext>
                  </a:extLst>
                </p:cNvPr>
                <p:cNvSpPr/>
                <p:nvPr/>
              </p:nvSpPr>
              <p:spPr>
                <a:xfrm>
                  <a:off x="71692" y="2276264"/>
                  <a:ext cx="1083303" cy="3384307"/>
                </a:xfrm>
                <a:prstGeom prst="rect">
                  <a:avLst/>
                </a:prstGeom>
                <a:solidFill>
                  <a:schemeClr val="bg1">
                    <a:alpha val="8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200">
                    <a:solidFill>
                      <a:schemeClr val="bg1"/>
                    </a:solidFill>
                  </a:endParaRPr>
                </a:p>
              </p:txBody>
            </p:sp>
            <p:sp>
              <p:nvSpPr>
                <p:cNvPr id="131" name="Text Box 32">
                  <a:extLst>
                    <a:ext uri="{FF2B5EF4-FFF2-40B4-BE49-F238E27FC236}">
                      <a16:creationId xmlns:a16="http://schemas.microsoft.com/office/drawing/2014/main" id="{E497BE59-9463-3343-219C-31512C42D923}"/>
                    </a:ext>
                  </a:extLst>
                </p:cNvPr>
                <p:cNvSpPr txBox="1">
                  <a:spLocks noChangeArrowheads="1"/>
                </p:cNvSpPr>
                <p:nvPr/>
              </p:nvSpPr>
              <p:spPr bwMode="auto">
                <a:xfrm>
                  <a:off x="74298" y="2379674"/>
                  <a:ext cx="1115272" cy="338554"/>
                </a:xfrm>
                <a:prstGeom prst="rect">
                  <a:avLst/>
                </a:prstGeom>
                <a:noFill/>
                <a:ln w="9525">
                  <a:noFill/>
                  <a:miter lim="800000"/>
                  <a:headEnd/>
                  <a:tailEnd/>
                </a:ln>
              </p:spPr>
              <p:txBody>
                <a:bodyPr wrap="square">
                  <a:spAutoFit/>
                </a:bodyPr>
                <a:lstStyle/>
                <a:p>
                  <a:pPr algn="ctr"/>
                  <a:endParaRPr lang="en-US" sz="1600" b="1" dirty="0">
                    <a:latin typeface="Arial Black" pitchFamily="34" charset="0"/>
                  </a:endParaRPr>
                </a:p>
              </p:txBody>
            </p:sp>
            <p:sp>
              <p:nvSpPr>
                <p:cNvPr id="132" name="Text Box 32">
                  <a:extLst>
                    <a:ext uri="{FF2B5EF4-FFF2-40B4-BE49-F238E27FC236}">
                      <a16:creationId xmlns:a16="http://schemas.microsoft.com/office/drawing/2014/main" id="{079F54A5-F95D-B8C9-4C8A-8556425C7360}"/>
                    </a:ext>
                  </a:extLst>
                </p:cNvPr>
                <p:cNvSpPr txBox="1">
                  <a:spLocks noChangeArrowheads="1"/>
                </p:cNvSpPr>
                <p:nvPr/>
              </p:nvSpPr>
              <p:spPr bwMode="auto">
                <a:xfrm>
                  <a:off x="63150" y="2783286"/>
                  <a:ext cx="1118961" cy="307777"/>
                </a:xfrm>
                <a:prstGeom prst="rect">
                  <a:avLst/>
                </a:prstGeom>
                <a:noFill/>
                <a:ln w="9525">
                  <a:noFill/>
                  <a:miter lim="800000"/>
                  <a:headEnd/>
                  <a:tailEnd/>
                </a:ln>
              </p:spPr>
              <p:txBody>
                <a:bodyPr wrap="square">
                  <a:spAutoFit/>
                </a:bodyPr>
                <a:lstStyle/>
                <a:p>
                  <a:pPr algn="ctr"/>
                  <a:r>
                    <a:rPr lang="en-US" sz="1400" b="1" dirty="0">
                      <a:latin typeface="Segoe UI" panose="020B0502040204020203" pitchFamily="34" charset="0"/>
                      <a:cs typeface="Segoe UI" panose="020B0502040204020203" pitchFamily="34" charset="0"/>
                    </a:rPr>
                    <a:t>Podcasts</a:t>
                  </a:r>
                </a:p>
              </p:txBody>
            </p:sp>
            <p:sp>
              <p:nvSpPr>
                <p:cNvPr id="133" name="Text Box 32">
                  <a:extLst>
                    <a:ext uri="{FF2B5EF4-FFF2-40B4-BE49-F238E27FC236}">
                      <a16:creationId xmlns:a16="http://schemas.microsoft.com/office/drawing/2014/main" id="{7D2CDABE-1B34-848B-1DEA-FFD7E5A3DF79}"/>
                    </a:ext>
                  </a:extLst>
                </p:cNvPr>
                <p:cNvSpPr txBox="1">
                  <a:spLocks noChangeArrowheads="1"/>
                </p:cNvSpPr>
                <p:nvPr/>
              </p:nvSpPr>
              <p:spPr bwMode="auto">
                <a:xfrm>
                  <a:off x="80283" y="5186016"/>
                  <a:ext cx="1057494" cy="400110"/>
                </a:xfrm>
                <a:prstGeom prst="rect">
                  <a:avLst/>
                </a:prstGeom>
                <a:noFill/>
                <a:ln w="9525">
                  <a:noFill/>
                  <a:miter lim="800000"/>
                  <a:headEnd/>
                  <a:tailEnd/>
                </a:ln>
              </p:spPr>
              <p:txBody>
                <a:bodyPr wrap="square">
                  <a:spAutoFit/>
                </a:bodyPr>
                <a:lstStyle/>
                <a:p>
                  <a:pPr algn="ctr"/>
                  <a:r>
                    <a:rPr lang="en-US" sz="2000" b="1">
                      <a:latin typeface="Arial Black" pitchFamily="34" charset="0"/>
                    </a:rPr>
                    <a:t>$1.49</a:t>
                  </a:r>
                  <a:endParaRPr lang="en-US" sz="1400" b="1">
                    <a:latin typeface="Arial Black" pitchFamily="34" charset="0"/>
                  </a:endParaRPr>
                </a:p>
              </p:txBody>
            </p:sp>
          </p:grpSp>
          <p:pic>
            <p:nvPicPr>
              <p:cNvPr id="129" name="Graphic 128" descr="Podcast with solid fill">
                <a:extLst>
                  <a:ext uri="{FF2B5EF4-FFF2-40B4-BE49-F238E27FC236}">
                    <a16:creationId xmlns:a16="http://schemas.microsoft.com/office/drawing/2014/main" id="{0E2FD5D1-31E3-49DA-AFD0-44046C1AD1B8}"/>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8404556" y="3634556"/>
                <a:ext cx="1083303" cy="1083303"/>
              </a:xfrm>
              <a:prstGeom prst="rect">
                <a:avLst/>
              </a:prstGeom>
            </p:spPr>
          </p:pic>
        </p:grpSp>
        <p:grpSp>
          <p:nvGrpSpPr>
            <p:cNvPr id="114" name="Group 113">
              <a:extLst>
                <a:ext uri="{FF2B5EF4-FFF2-40B4-BE49-F238E27FC236}">
                  <a16:creationId xmlns:a16="http://schemas.microsoft.com/office/drawing/2014/main" id="{8988B802-84B0-BAFA-DF7B-4B38DB3467E3}"/>
                </a:ext>
              </a:extLst>
            </p:cNvPr>
            <p:cNvGrpSpPr/>
            <p:nvPr/>
          </p:nvGrpSpPr>
          <p:grpSpPr>
            <a:xfrm>
              <a:off x="7290454" y="2309937"/>
              <a:ext cx="1170754" cy="3384307"/>
              <a:chOff x="9602712" y="2276264"/>
              <a:chExt cx="1170754" cy="3384307"/>
            </a:xfrm>
          </p:grpSpPr>
          <p:grpSp>
            <p:nvGrpSpPr>
              <p:cNvPr id="122" name="Group 121">
                <a:extLst>
                  <a:ext uri="{FF2B5EF4-FFF2-40B4-BE49-F238E27FC236}">
                    <a16:creationId xmlns:a16="http://schemas.microsoft.com/office/drawing/2014/main" id="{09C721FA-5AFD-1E8D-A44E-11A66FD8B10B}"/>
                  </a:ext>
                </a:extLst>
              </p:cNvPr>
              <p:cNvGrpSpPr/>
              <p:nvPr/>
            </p:nvGrpSpPr>
            <p:grpSpPr>
              <a:xfrm>
                <a:off x="9602712" y="2276264"/>
                <a:ext cx="1170754" cy="3384307"/>
                <a:chOff x="18816" y="2276264"/>
                <a:chExt cx="1170754" cy="3384307"/>
              </a:xfrm>
            </p:grpSpPr>
            <p:sp>
              <p:nvSpPr>
                <p:cNvPr id="124" name="Rectangle 123">
                  <a:extLst>
                    <a:ext uri="{FF2B5EF4-FFF2-40B4-BE49-F238E27FC236}">
                      <a16:creationId xmlns:a16="http://schemas.microsoft.com/office/drawing/2014/main" id="{96DBF174-6E0C-B7D6-BB3D-F9CF3009BA6A}"/>
                    </a:ext>
                  </a:extLst>
                </p:cNvPr>
                <p:cNvSpPr/>
                <p:nvPr/>
              </p:nvSpPr>
              <p:spPr>
                <a:xfrm>
                  <a:off x="71692" y="2276264"/>
                  <a:ext cx="1083303" cy="3384307"/>
                </a:xfrm>
                <a:prstGeom prst="rect">
                  <a:avLst/>
                </a:prstGeom>
                <a:solidFill>
                  <a:srgbClr val="FFFFFF">
                    <a:alpha val="80000"/>
                  </a:srgb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200">
                    <a:solidFill>
                      <a:schemeClr val="bg1"/>
                    </a:solidFill>
                  </a:endParaRPr>
                </a:p>
              </p:txBody>
            </p:sp>
            <p:sp>
              <p:nvSpPr>
                <p:cNvPr id="125" name="Text Box 32">
                  <a:extLst>
                    <a:ext uri="{FF2B5EF4-FFF2-40B4-BE49-F238E27FC236}">
                      <a16:creationId xmlns:a16="http://schemas.microsoft.com/office/drawing/2014/main" id="{5CB23EC6-7157-86A8-FC5B-F3888F76C2BA}"/>
                    </a:ext>
                  </a:extLst>
                </p:cNvPr>
                <p:cNvSpPr txBox="1">
                  <a:spLocks noChangeArrowheads="1"/>
                </p:cNvSpPr>
                <p:nvPr/>
              </p:nvSpPr>
              <p:spPr bwMode="auto">
                <a:xfrm>
                  <a:off x="74298" y="2379674"/>
                  <a:ext cx="1115272" cy="338554"/>
                </a:xfrm>
                <a:prstGeom prst="rect">
                  <a:avLst/>
                </a:prstGeom>
                <a:noFill/>
                <a:ln w="9525">
                  <a:noFill/>
                  <a:miter lim="800000"/>
                  <a:headEnd/>
                  <a:tailEnd/>
                </a:ln>
              </p:spPr>
              <p:txBody>
                <a:bodyPr wrap="square">
                  <a:spAutoFit/>
                </a:bodyPr>
                <a:lstStyle/>
                <a:p>
                  <a:pPr algn="ctr"/>
                  <a:endParaRPr lang="en-US" sz="1600" b="1" dirty="0">
                    <a:latin typeface="Arial Black" pitchFamily="34" charset="0"/>
                  </a:endParaRPr>
                </a:p>
              </p:txBody>
            </p:sp>
            <p:sp>
              <p:nvSpPr>
                <p:cNvPr id="126" name="Text Box 32">
                  <a:extLst>
                    <a:ext uri="{FF2B5EF4-FFF2-40B4-BE49-F238E27FC236}">
                      <a16:creationId xmlns:a16="http://schemas.microsoft.com/office/drawing/2014/main" id="{F0A65767-0D06-2E1B-FDC5-A64A5ACA04A3}"/>
                    </a:ext>
                  </a:extLst>
                </p:cNvPr>
                <p:cNvSpPr txBox="1">
                  <a:spLocks noChangeArrowheads="1"/>
                </p:cNvSpPr>
                <p:nvPr/>
              </p:nvSpPr>
              <p:spPr bwMode="auto">
                <a:xfrm>
                  <a:off x="18816" y="2740953"/>
                  <a:ext cx="1118961" cy="307777"/>
                </a:xfrm>
                <a:prstGeom prst="rect">
                  <a:avLst/>
                </a:prstGeom>
                <a:noFill/>
                <a:ln w="9525">
                  <a:noFill/>
                  <a:miter lim="800000"/>
                  <a:headEnd/>
                  <a:tailEnd/>
                </a:ln>
              </p:spPr>
              <p:txBody>
                <a:bodyPr wrap="square">
                  <a:spAutoFit/>
                </a:bodyPr>
                <a:lstStyle/>
                <a:p>
                  <a:pPr algn="ctr"/>
                  <a:r>
                    <a:rPr lang="en-US" sz="1400" b="1">
                      <a:latin typeface="Segoe UI" panose="020B0502040204020203" pitchFamily="34" charset="0"/>
                      <a:cs typeface="Segoe UI" panose="020B0502040204020203" pitchFamily="34" charset="0"/>
                    </a:rPr>
                    <a:t>Print</a:t>
                  </a:r>
                </a:p>
              </p:txBody>
            </p:sp>
            <p:sp>
              <p:nvSpPr>
                <p:cNvPr id="127" name="Text Box 32">
                  <a:extLst>
                    <a:ext uri="{FF2B5EF4-FFF2-40B4-BE49-F238E27FC236}">
                      <a16:creationId xmlns:a16="http://schemas.microsoft.com/office/drawing/2014/main" id="{D3A430C3-0732-5E90-E3A3-3B16E0D4CEE5}"/>
                    </a:ext>
                  </a:extLst>
                </p:cNvPr>
                <p:cNvSpPr txBox="1">
                  <a:spLocks noChangeArrowheads="1"/>
                </p:cNvSpPr>
                <p:nvPr/>
              </p:nvSpPr>
              <p:spPr bwMode="auto">
                <a:xfrm>
                  <a:off x="80283" y="5186016"/>
                  <a:ext cx="1057494" cy="400110"/>
                </a:xfrm>
                <a:prstGeom prst="rect">
                  <a:avLst/>
                </a:prstGeom>
                <a:noFill/>
                <a:ln w="9525">
                  <a:noFill/>
                  <a:miter lim="800000"/>
                  <a:headEnd/>
                  <a:tailEnd/>
                </a:ln>
              </p:spPr>
              <p:txBody>
                <a:bodyPr wrap="square">
                  <a:spAutoFit/>
                </a:bodyPr>
                <a:lstStyle/>
                <a:p>
                  <a:pPr algn="ctr"/>
                  <a:r>
                    <a:rPr lang="en-US" sz="2000" b="1">
                      <a:latin typeface="Arial Black" pitchFamily="34" charset="0"/>
                    </a:rPr>
                    <a:t>$1.47</a:t>
                  </a:r>
                  <a:endParaRPr lang="en-US" sz="1400" b="1">
                    <a:latin typeface="Arial Black" pitchFamily="34" charset="0"/>
                  </a:endParaRPr>
                </a:p>
              </p:txBody>
            </p:sp>
          </p:grpSp>
          <p:pic>
            <p:nvPicPr>
              <p:cNvPr id="123" name="Graphic 122" descr="Newspaper with solid fill">
                <a:extLst>
                  <a:ext uri="{FF2B5EF4-FFF2-40B4-BE49-F238E27FC236}">
                    <a16:creationId xmlns:a16="http://schemas.microsoft.com/office/drawing/2014/main" id="{4085608F-DC22-D4D2-129E-54C0DD3DC811}"/>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9626863" y="3693023"/>
                <a:ext cx="1094810" cy="1094810"/>
              </a:xfrm>
              <a:prstGeom prst="rect">
                <a:avLst/>
              </a:prstGeom>
            </p:spPr>
          </p:pic>
        </p:grpSp>
        <p:grpSp>
          <p:nvGrpSpPr>
            <p:cNvPr id="115" name="Group 114">
              <a:extLst>
                <a:ext uri="{FF2B5EF4-FFF2-40B4-BE49-F238E27FC236}">
                  <a16:creationId xmlns:a16="http://schemas.microsoft.com/office/drawing/2014/main" id="{5FD516C1-D0D9-A7CB-2F33-88D4F632CCF3}"/>
                </a:ext>
              </a:extLst>
            </p:cNvPr>
            <p:cNvGrpSpPr/>
            <p:nvPr/>
          </p:nvGrpSpPr>
          <p:grpSpPr>
            <a:xfrm>
              <a:off x="1337387" y="2309937"/>
              <a:ext cx="1118961" cy="3384307"/>
              <a:chOff x="10880552" y="2276264"/>
              <a:chExt cx="1118961" cy="3384307"/>
            </a:xfrm>
          </p:grpSpPr>
          <p:grpSp>
            <p:nvGrpSpPr>
              <p:cNvPr id="116" name="Group 115">
                <a:extLst>
                  <a:ext uri="{FF2B5EF4-FFF2-40B4-BE49-F238E27FC236}">
                    <a16:creationId xmlns:a16="http://schemas.microsoft.com/office/drawing/2014/main" id="{D54E8736-1837-D29F-21C3-EF72BD52CDC1}"/>
                  </a:ext>
                </a:extLst>
              </p:cNvPr>
              <p:cNvGrpSpPr/>
              <p:nvPr/>
            </p:nvGrpSpPr>
            <p:grpSpPr>
              <a:xfrm>
                <a:off x="10880552" y="2276264"/>
                <a:ext cx="1118961" cy="3384307"/>
                <a:chOff x="53581" y="2276264"/>
                <a:chExt cx="1118961" cy="3384307"/>
              </a:xfrm>
            </p:grpSpPr>
            <p:sp>
              <p:nvSpPr>
                <p:cNvPr id="118" name="Rectangle 117">
                  <a:extLst>
                    <a:ext uri="{FF2B5EF4-FFF2-40B4-BE49-F238E27FC236}">
                      <a16:creationId xmlns:a16="http://schemas.microsoft.com/office/drawing/2014/main" id="{5051B5AA-E835-97AF-87BF-C04D79C5096E}"/>
                    </a:ext>
                  </a:extLst>
                </p:cNvPr>
                <p:cNvSpPr/>
                <p:nvPr/>
              </p:nvSpPr>
              <p:spPr>
                <a:xfrm>
                  <a:off x="71692" y="2276264"/>
                  <a:ext cx="1083303" cy="3384307"/>
                </a:xfrm>
                <a:prstGeom prst="rect">
                  <a:avLst/>
                </a:prstGeom>
                <a:solidFill>
                  <a:schemeClr val="accent1">
                    <a:lumMod val="20000"/>
                    <a:lumOff val="8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200">
                    <a:solidFill>
                      <a:schemeClr val="bg1"/>
                    </a:solidFill>
                  </a:endParaRPr>
                </a:p>
              </p:txBody>
            </p:sp>
            <p:sp>
              <p:nvSpPr>
                <p:cNvPr id="120" name="Text Box 32">
                  <a:extLst>
                    <a:ext uri="{FF2B5EF4-FFF2-40B4-BE49-F238E27FC236}">
                      <a16:creationId xmlns:a16="http://schemas.microsoft.com/office/drawing/2014/main" id="{905C42E8-2CE0-8EA5-AAEF-A608131E8EDE}"/>
                    </a:ext>
                  </a:extLst>
                </p:cNvPr>
                <p:cNvSpPr txBox="1">
                  <a:spLocks noChangeArrowheads="1"/>
                </p:cNvSpPr>
                <p:nvPr/>
              </p:nvSpPr>
              <p:spPr bwMode="auto">
                <a:xfrm>
                  <a:off x="53581" y="2752508"/>
                  <a:ext cx="1118961" cy="307777"/>
                </a:xfrm>
                <a:prstGeom prst="rect">
                  <a:avLst/>
                </a:prstGeom>
                <a:noFill/>
                <a:ln w="9525">
                  <a:noFill/>
                  <a:miter lim="800000"/>
                  <a:headEnd/>
                  <a:tailEnd/>
                </a:ln>
              </p:spPr>
              <p:txBody>
                <a:bodyPr wrap="square">
                  <a:spAutoFit/>
                </a:bodyPr>
                <a:lstStyle/>
                <a:p>
                  <a:pPr algn="ctr"/>
                  <a:r>
                    <a:rPr lang="en-US" sz="1400" b="1" dirty="0">
                      <a:latin typeface="Segoe UI" panose="020B0502040204020203" pitchFamily="34" charset="0"/>
                      <a:cs typeface="Segoe UI" panose="020B0502040204020203" pitchFamily="34" charset="0"/>
                    </a:rPr>
                    <a:t>Radio</a:t>
                  </a:r>
                </a:p>
              </p:txBody>
            </p:sp>
            <p:sp>
              <p:nvSpPr>
                <p:cNvPr id="121" name="Text Box 32">
                  <a:extLst>
                    <a:ext uri="{FF2B5EF4-FFF2-40B4-BE49-F238E27FC236}">
                      <a16:creationId xmlns:a16="http://schemas.microsoft.com/office/drawing/2014/main" id="{3D13E86C-03D7-DC29-D6B3-4946737DBD3D}"/>
                    </a:ext>
                  </a:extLst>
                </p:cNvPr>
                <p:cNvSpPr txBox="1">
                  <a:spLocks noChangeArrowheads="1"/>
                </p:cNvSpPr>
                <p:nvPr/>
              </p:nvSpPr>
              <p:spPr bwMode="auto">
                <a:xfrm>
                  <a:off x="80283" y="5186016"/>
                  <a:ext cx="1057494" cy="400110"/>
                </a:xfrm>
                <a:prstGeom prst="rect">
                  <a:avLst/>
                </a:prstGeom>
                <a:noFill/>
                <a:ln w="9525">
                  <a:noFill/>
                  <a:miter lim="800000"/>
                  <a:headEnd/>
                  <a:tailEnd/>
                </a:ln>
              </p:spPr>
              <p:txBody>
                <a:bodyPr wrap="square">
                  <a:spAutoFit/>
                </a:bodyPr>
                <a:lstStyle/>
                <a:p>
                  <a:pPr algn="ctr"/>
                  <a:r>
                    <a:rPr lang="en-US" sz="2000" b="1">
                      <a:latin typeface="Arial Black" pitchFamily="34" charset="0"/>
                    </a:rPr>
                    <a:t>$2.00</a:t>
                  </a:r>
                  <a:endParaRPr lang="en-US" sz="1400" b="1">
                    <a:latin typeface="Arial Black" pitchFamily="34" charset="0"/>
                  </a:endParaRPr>
                </a:p>
              </p:txBody>
            </p:sp>
          </p:grpSp>
          <p:pic>
            <p:nvPicPr>
              <p:cNvPr id="117" name="Graphic 116" descr="Radio with solid fill">
                <a:extLst>
                  <a:ext uri="{FF2B5EF4-FFF2-40B4-BE49-F238E27FC236}">
                    <a16:creationId xmlns:a16="http://schemas.microsoft.com/office/drawing/2014/main" id="{A6971C63-91B9-A9BE-A974-BE488A3E9176}"/>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0880552" y="3544655"/>
                <a:ext cx="1102027" cy="1102027"/>
              </a:xfrm>
              <a:prstGeom prst="rect">
                <a:avLst/>
              </a:prstGeom>
            </p:spPr>
          </p:pic>
        </p:grpSp>
      </p:grpSp>
      <p:grpSp>
        <p:nvGrpSpPr>
          <p:cNvPr id="177" name="Group 176">
            <a:extLst>
              <a:ext uri="{FF2B5EF4-FFF2-40B4-BE49-F238E27FC236}">
                <a16:creationId xmlns:a16="http://schemas.microsoft.com/office/drawing/2014/main" id="{CF49108A-E72F-8779-B6FF-6CCAA4E171F1}"/>
              </a:ext>
            </a:extLst>
          </p:cNvPr>
          <p:cNvGrpSpPr/>
          <p:nvPr/>
        </p:nvGrpSpPr>
        <p:grpSpPr>
          <a:xfrm>
            <a:off x="9540886" y="4487107"/>
            <a:ext cx="2313784" cy="1527679"/>
            <a:chOff x="-1114920" y="721606"/>
            <a:chExt cx="4333522" cy="2861215"/>
          </a:xfrm>
          <a:solidFill>
            <a:srgbClr val="FFFFFF">
              <a:alpha val="21176"/>
            </a:srgbClr>
          </a:solidFill>
        </p:grpSpPr>
        <p:grpSp>
          <p:nvGrpSpPr>
            <p:cNvPr id="178" name="Group 177">
              <a:extLst>
                <a:ext uri="{FF2B5EF4-FFF2-40B4-BE49-F238E27FC236}">
                  <a16:creationId xmlns:a16="http://schemas.microsoft.com/office/drawing/2014/main" id="{4B9866DF-3BF0-4AFE-40B6-AED12029149F}"/>
                </a:ext>
              </a:extLst>
            </p:cNvPr>
            <p:cNvGrpSpPr/>
            <p:nvPr/>
          </p:nvGrpSpPr>
          <p:grpSpPr>
            <a:xfrm>
              <a:off x="-1114920" y="721606"/>
              <a:ext cx="4333522" cy="745848"/>
              <a:chOff x="1918322" y="2097364"/>
              <a:chExt cx="913008" cy="157139"/>
            </a:xfrm>
            <a:grpFill/>
          </p:grpSpPr>
          <p:sp>
            <p:nvSpPr>
              <p:cNvPr id="213" name="Oval 212">
                <a:extLst>
                  <a:ext uri="{FF2B5EF4-FFF2-40B4-BE49-F238E27FC236}">
                    <a16:creationId xmlns:a16="http://schemas.microsoft.com/office/drawing/2014/main" id="{D13C171F-4279-5826-9127-556AE8310CE1}"/>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4" name="Oval 213">
                <a:extLst>
                  <a:ext uri="{FF2B5EF4-FFF2-40B4-BE49-F238E27FC236}">
                    <a16:creationId xmlns:a16="http://schemas.microsoft.com/office/drawing/2014/main" id="{CC74AD9D-4E79-A758-CD54-F8CCE0272926}"/>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 name="Oval 214">
                <a:extLst>
                  <a:ext uri="{FF2B5EF4-FFF2-40B4-BE49-F238E27FC236}">
                    <a16:creationId xmlns:a16="http://schemas.microsoft.com/office/drawing/2014/main" id="{B0906AC3-834E-128F-A215-A8F264D4956D}"/>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Oval 215">
                <a:extLst>
                  <a:ext uri="{FF2B5EF4-FFF2-40B4-BE49-F238E27FC236}">
                    <a16:creationId xmlns:a16="http://schemas.microsoft.com/office/drawing/2014/main" id="{220445A7-9514-5A2A-7FBA-47C97C909CC6}"/>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Oval 216">
                <a:extLst>
                  <a:ext uri="{FF2B5EF4-FFF2-40B4-BE49-F238E27FC236}">
                    <a16:creationId xmlns:a16="http://schemas.microsoft.com/office/drawing/2014/main" id="{517A6B32-F664-3177-385B-3AF3E689E4A3}"/>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Oval 217">
                <a:extLst>
                  <a:ext uri="{FF2B5EF4-FFF2-40B4-BE49-F238E27FC236}">
                    <a16:creationId xmlns:a16="http://schemas.microsoft.com/office/drawing/2014/main" id="{C453B9C7-7AA7-802A-375A-07FB7791CF8A}"/>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9" name="Oval 218">
                <a:extLst>
                  <a:ext uri="{FF2B5EF4-FFF2-40B4-BE49-F238E27FC236}">
                    <a16:creationId xmlns:a16="http://schemas.microsoft.com/office/drawing/2014/main" id="{29419D7C-8E48-B196-1668-FE0C3E3A7A76}"/>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0" name="Oval 219">
                <a:extLst>
                  <a:ext uri="{FF2B5EF4-FFF2-40B4-BE49-F238E27FC236}">
                    <a16:creationId xmlns:a16="http://schemas.microsoft.com/office/drawing/2014/main" id="{2C254729-92D4-D891-88ED-443AD5607B2B}"/>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1" name="Oval 220">
                <a:extLst>
                  <a:ext uri="{FF2B5EF4-FFF2-40B4-BE49-F238E27FC236}">
                    <a16:creationId xmlns:a16="http://schemas.microsoft.com/office/drawing/2014/main" id="{A7C451F4-7F46-475F-0EBB-3AAAB36FDD24}"/>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2" name="Oval 221">
                <a:extLst>
                  <a:ext uri="{FF2B5EF4-FFF2-40B4-BE49-F238E27FC236}">
                    <a16:creationId xmlns:a16="http://schemas.microsoft.com/office/drawing/2014/main" id="{3807DDE6-E6B9-1723-A818-B3BF5C172391}"/>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3" name="Oval 222">
                <a:extLst>
                  <a:ext uri="{FF2B5EF4-FFF2-40B4-BE49-F238E27FC236}">
                    <a16:creationId xmlns:a16="http://schemas.microsoft.com/office/drawing/2014/main" id="{8B78C13B-5466-AA1A-6B8E-8F6201FCEAA1}"/>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4" name="Oval 223">
                <a:extLst>
                  <a:ext uri="{FF2B5EF4-FFF2-40B4-BE49-F238E27FC236}">
                    <a16:creationId xmlns:a16="http://schemas.microsoft.com/office/drawing/2014/main" id="{2E7D1F7A-8013-C90F-1F70-438F1D894DE9}"/>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 name="Oval 224">
                <a:extLst>
                  <a:ext uri="{FF2B5EF4-FFF2-40B4-BE49-F238E27FC236}">
                    <a16:creationId xmlns:a16="http://schemas.microsoft.com/office/drawing/2014/main" id="{95BE0837-2080-6B6A-1097-56CFC36CD6DB}"/>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6" name="Oval 225">
                <a:extLst>
                  <a:ext uri="{FF2B5EF4-FFF2-40B4-BE49-F238E27FC236}">
                    <a16:creationId xmlns:a16="http://schemas.microsoft.com/office/drawing/2014/main" id="{2512885A-FC4E-1542-0F75-549F7BB7281C}"/>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7" name="Oval 226">
                <a:extLst>
                  <a:ext uri="{FF2B5EF4-FFF2-40B4-BE49-F238E27FC236}">
                    <a16:creationId xmlns:a16="http://schemas.microsoft.com/office/drawing/2014/main" id="{305CCB6A-8339-62A1-2BC4-DF560FA4974B}"/>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8" name="Oval 227">
                <a:extLst>
                  <a:ext uri="{FF2B5EF4-FFF2-40B4-BE49-F238E27FC236}">
                    <a16:creationId xmlns:a16="http://schemas.microsoft.com/office/drawing/2014/main" id="{92A3AB24-E1D3-CFA2-9658-6C1A6FF8C72B}"/>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9" name="Group 178">
              <a:extLst>
                <a:ext uri="{FF2B5EF4-FFF2-40B4-BE49-F238E27FC236}">
                  <a16:creationId xmlns:a16="http://schemas.microsoft.com/office/drawing/2014/main" id="{5AB8CE58-7B7E-0606-D347-C7F5C390E053}"/>
                </a:ext>
              </a:extLst>
            </p:cNvPr>
            <p:cNvGrpSpPr/>
            <p:nvPr/>
          </p:nvGrpSpPr>
          <p:grpSpPr>
            <a:xfrm>
              <a:off x="-1114920" y="1779289"/>
              <a:ext cx="4333522" cy="745848"/>
              <a:chOff x="1918322" y="2097364"/>
              <a:chExt cx="913008" cy="157139"/>
            </a:xfrm>
            <a:grpFill/>
          </p:grpSpPr>
          <p:sp>
            <p:nvSpPr>
              <p:cNvPr id="197" name="Oval 196">
                <a:extLst>
                  <a:ext uri="{FF2B5EF4-FFF2-40B4-BE49-F238E27FC236}">
                    <a16:creationId xmlns:a16="http://schemas.microsoft.com/office/drawing/2014/main" id="{528FBE3C-5D82-DFDB-1AE5-AFFBD7720F2C}"/>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8" name="Oval 197">
                <a:extLst>
                  <a:ext uri="{FF2B5EF4-FFF2-40B4-BE49-F238E27FC236}">
                    <a16:creationId xmlns:a16="http://schemas.microsoft.com/office/drawing/2014/main" id="{36B370D8-20B6-D8BF-AEAA-4565E0D1E37D}"/>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9" name="Oval 198">
                <a:extLst>
                  <a:ext uri="{FF2B5EF4-FFF2-40B4-BE49-F238E27FC236}">
                    <a16:creationId xmlns:a16="http://schemas.microsoft.com/office/drawing/2014/main" id="{AC5B5BB9-A80A-37EF-B1CB-E574F88FE9D8}"/>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Oval 199">
                <a:extLst>
                  <a:ext uri="{FF2B5EF4-FFF2-40B4-BE49-F238E27FC236}">
                    <a16:creationId xmlns:a16="http://schemas.microsoft.com/office/drawing/2014/main" id="{2D9C6BFF-D30B-1DB1-04D4-F22B9AAF71BA}"/>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1" name="Oval 200">
                <a:extLst>
                  <a:ext uri="{FF2B5EF4-FFF2-40B4-BE49-F238E27FC236}">
                    <a16:creationId xmlns:a16="http://schemas.microsoft.com/office/drawing/2014/main" id="{268695CD-BF78-8E0B-BA0F-BF8B20155C0B}"/>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2" name="Oval 201">
                <a:extLst>
                  <a:ext uri="{FF2B5EF4-FFF2-40B4-BE49-F238E27FC236}">
                    <a16:creationId xmlns:a16="http://schemas.microsoft.com/office/drawing/2014/main" id="{CDA80486-0D96-48DC-7FE8-C4F613F739A3}"/>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3" name="Oval 202">
                <a:extLst>
                  <a:ext uri="{FF2B5EF4-FFF2-40B4-BE49-F238E27FC236}">
                    <a16:creationId xmlns:a16="http://schemas.microsoft.com/office/drawing/2014/main" id="{E3B19768-09AD-C65F-801C-2869350B29D7}"/>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Oval 203">
                <a:extLst>
                  <a:ext uri="{FF2B5EF4-FFF2-40B4-BE49-F238E27FC236}">
                    <a16:creationId xmlns:a16="http://schemas.microsoft.com/office/drawing/2014/main" id="{D735A435-4EB9-BFFF-1F80-D0D5FF0F7A0F}"/>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 name="Oval 204">
                <a:extLst>
                  <a:ext uri="{FF2B5EF4-FFF2-40B4-BE49-F238E27FC236}">
                    <a16:creationId xmlns:a16="http://schemas.microsoft.com/office/drawing/2014/main" id="{BDFEAA10-952E-8036-96CA-3BF56166C9E8}"/>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 name="Oval 205">
                <a:extLst>
                  <a:ext uri="{FF2B5EF4-FFF2-40B4-BE49-F238E27FC236}">
                    <a16:creationId xmlns:a16="http://schemas.microsoft.com/office/drawing/2014/main" id="{4DAB9BD7-4827-5072-AFAE-744460724E74}"/>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 name="Oval 206">
                <a:extLst>
                  <a:ext uri="{FF2B5EF4-FFF2-40B4-BE49-F238E27FC236}">
                    <a16:creationId xmlns:a16="http://schemas.microsoft.com/office/drawing/2014/main" id="{1F928C89-DA3B-FA8A-218B-2CBD7F6218FF}"/>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 name="Oval 207">
                <a:extLst>
                  <a:ext uri="{FF2B5EF4-FFF2-40B4-BE49-F238E27FC236}">
                    <a16:creationId xmlns:a16="http://schemas.microsoft.com/office/drawing/2014/main" id="{C1869B9A-8602-2027-D167-2B966560F763}"/>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9" name="Oval 208">
                <a:extLst>
                  <a:ext uri="{FF2B5EF4-FFF2-40B4-BE49-F238E27FC236}">
                    <a16:creationId xmlns:a16="http://schemas.microsoft.com/office/drawing/2014/main" id="{A13119C4-A047-191F-F9B7-72FDF348BE1B}"/>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0" name="Oval 209">
                <a:extLst>
                  <a:ext uri="{FF2B5EF4-FFF2-40B4-BE49-F238E27FC236}">
                    <a16:creationId xmlns:a16="http://schemas.microsoft.com/office/drawing/2014/main" id="{2F87C7C9-4CA6-39F3-489D-1139BDAC4A6F}"/>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1" name="Oval 210">
                <a:extLst>
                  <a:ext uri="{FF2B5EF4-FFF2-40B4-BE49-F238E27FC236}">
                    <a16:creationId xmlns:a16="http://schemas.microsoft.com/office/drawing/2014/main" id="{0071CCBA-EEAC-E4E6-56E9-A5CF817A8B77}"/>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2" name="Oval 211">
                <a:extLst>
                  <a:ext uri="{FF2B5EF4-FFF2-40B4-BE49-F238E27FC236}">
                    <a16:creationId xmlns:a16="http://schemas.microsoft.com/office/drawing/2014/main" id="{0BE3108B-B359-A72C-B15E-5987120B1A6C}"/>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0" name="Group 179">
              <a:extLst>
                <a:ext uri="{FF2B5EF4-FFF2-40B4-BE49-F238E27FC236}">
                  <a16:creationId xmlns:a16="http://schemas.microsoft.com/office/drawing/2014/main" id="{15B7C629-CDA5-9F4B-1F08-E63FF7A6765E}"/>
                </a:ext>
              </a:extLst>
            </p:cNvPr>
            <p:cNvGrpSpPr/>
            <p:nvPr/>
          </p:nvGrpSpPr>
          <p:grpSpPr>
            <a:xfrm>
              <a:off x="-1114920" y="2836973"/>
              <a:ext cx="4333522" cy="745848"/>
              <a:chOff x="1918322" y="2097364"/>
              <a:chExt cx="913008" cy="157139"/>
            </a:xfrm>
            <a:grpFill/>
          </p:grpSpPr>
          <p:sp>
            <p:nvSpPr>
              <p:cNvPr id="181" name="Oval 180">
                <a:extLst>
                  <a:ext uri="{FF2B5EF4-FFF2-40B4-BE49-F238E27FC236}">
                    <a16:creationId xmlns:a16="http://schemas.microsoft.com/office/drawing/2014/main" id="{81BD3E50-D25B-4574-28F3-879080ABDF7C}"/>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Oval 181">
                <a:extLst>
                  <a:ext uri="{FF2B5EF4-FFF2-40B4-BE49-F238E27FC236}">
                    <a16:creationId xmlns:a16="http://schemas.microsoft.com/office/drawing/2014/main" id="{896880A1-1B9D-8ED7-8411-BA886CA570F7}"/>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Oval 182">
                <a:extLst>
                  <a:ext uri="{FF2B5EF4-FFF2-40B4-BE49-F238E27FC236}">
                    <a16:creationId xmlns:a16="http://schemas.microsoft.com/office/drawing/2014/main" id="{736A861B-19AD-4E9D-0E05-C5728373D7C1}"/>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Oval 183">
                <a:extLst>
                  <a:ext uri="{FF2B5EF4-FFF2-40B4-BE49-F238E27FC236}">
                    <a16:creationId xmlns:a16="http://schemas.microsoft.com/office/drawing/2014/main" id="{6259608C-185A-ED8A-A0BC-794814FB1B0F}"/>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Oval 184">
                <a:extLst>
                  <a:ext uri="{FF2B5EF4-FFF2-40B4-BE49-F238E27FC236}">
                    <a16:creationId xmlns:a16="http://schemas.microsoft.com/office/drawing/2014/main" id="{3F636383-D2F7-4E0B-BAEF-E60CCA437E73}"/>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Oval 185">
                <a:extLst>
                  <a:ext uri="{FF2B5EF4-FFF2-40B4-BE49-F238E27FC236}">
                    <a16:creationId xmlns:a16="http://schemas.microsoft.com/office/drawing/2014/main" id="{40A6DF94-1FCA-D847-15A4-02CEE82CCC5E}"/>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Oval 186">
                <a:extLst>
                  <a:ext uri="{FF2B5EF4-FFF2-40B4-BE49-F238E27FC236}">
                    <a16:creationId xmlns:a16="http://schemas.microsoft.com/office/drawing/2014/main" id="{065488B3-E646-EA96-3C4E-8CEFDFCE696F}"/>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Oval 187">
                <a:extLst>
                  <a:ext uri="{FF2B5EF4-FFF2-40B4-BE49-F238E27FC236}">
                    <a16:creationId xmlns:a16="http://schemas.microsoft.com/office/drawing/2014/main" id="{2466349F-93FA-F7E9-F92F-3C67D9BEC4FE}"/>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Oval 188">
                <a:extLst>
                  <a:ext uri="{FF2B5EF4-FFF2-40B4-BE49-F238E27FC236}">
                    <a16:creationId xmlns:a16="http://schemas.microsoft.com/office/drawing/2014/main" id="{585E00A6-B4DC-7280-803B-DD47B3F19735}"/>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Oval 189">
                <a:extLst>
                  <a:ext uri="{FF2B5EF4-FFF2-40B4-BE49-F238E27FC236}">
                    <a16:creationId xmlns:a16="http://schemas.microsoft.com/office/drawing/2014/main" id="{DF322E84-BAAB-C9AE-236F-D7DBC88E0AD6}"/>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Oval 190">
                <a:extLst>
                  <a:ext uri="{FF2B5EF4-FFF2-40B4-BE49-F238E27FC236}">
                    <a16:creationId xmlns:a16="http://schemas.microsoft.com/office/drawing/2014/main" id="{9F77CEB0-DA8E-7E2E-ACF2-5E2951420BC7}"/>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Oval 191">
                <a:extLst>
                  <a:ext uri="{FF2B5EF4-FFF2-40B4-BE49-F238E27FC236}">
                    <a16:creationId xmlns:a16="http://schemas.microsoft.com/office/drawing/2014/main" id="{55DE89F0-1A94-0C75-079B-8C44BE196130}"/>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Oval 192">
                <a:extLst>
                  <a:ext uri="{FF2B5EF4-FFF2-40B4-BE49-F238E27FC236}">
                    <a16:creationId xmlns:a16="http://schemas.microsoft.com/office/drawing/2014/main" id="{15604BB9-54F6-6D4A-57A1-4B0EC043A6DA}"/>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Oval 193">
                <a:extLst>
                  <a:ext uri="{FF2B5EF4-FFF2-40B4-BE49-F238E27FC236}">
                    <a16:creationId xmlns:a16="http://schemas.microsoft.com/office/drawing/2014/main" id="{120B1EAB-1160-07A8-3C0E-6A4DDBB71BC9}"/>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Oval 194">
                <a:extLst>
                  <a:ext uri="{FF2B5EF4-FFF2-40B4-BE49-F238E27FC236}">
                    <a16:creationId xmlns:a16="http://schemas.microsoft.com/office/drawing/2014/main" id="{798C1A98-9905-1C51-9595-CF340EFE5757}"/>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Oval 195">
                <a:extLst>
                  <a:ext uri="{FF2B5EF4-FFF2-40B4-BE49-F238E27FC236}">
                    <a16:creationId xmlns:a16="http://schemas.microsoft.com/office/drawing/2014/main" id="{02E73D59-469F-A803-FDB7-8EF587771466}"/>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229" name="Picture 228" descr="Blue letters on a black background&#10;&#10;AI-generated content may be incorrect.">
            <a:extLst>
              <a:ext uri="{FF2B5EF4-FFF2-40B4-BE49-F238E27FC236}">
                <a16:creationId xmlns:a16="http://schemas.microsoft.com/office/drawing/2014/main" id="{3398E98F-D787-4DA4-54ED-82FE9EE7DEF0}"/>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10419425" y="6248402"/>
            <a:ext cx="1520346" cy="646941"/>
          </a:xfrm>
          <a:prstGeom prst="rect">
            <a:avLst/>
          </a:prstGeom>
        </p:spPr>
      </p:pic>
    </p:spTree>
    <p:extLst>
      <p:ext uri="{BB962C8B-B14F-4D97-AF65-F5344CB8AC3E}">
        <p14:creationId xmlns:p14="http://schemas.microsoft.com/office/powerpoint/2010/main" val="34643629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Learn How To Produce Music With AI Tools">
            <a:extLst>
              <a:ext uri="{FF2B5EF4-FFF2-40B4-BE49-F238E27FC236}">
                <a16:creationId xmlns:a16="http://schemas.microsoft.com/office/drawing/2014/main" id="{484B6E51-598B-E521-3FB7-C5A09974DA91}"/>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b="8022"/>
          <a:stretch/>
        </p:blipFill>
        <p:spPr bwMode="auto">
          <a:xfrm>
            <a:off x="0" y="0"/>
            <a:ext cx="12192000" cy="6297157"/>
          </a:xfrm>
          <a:prstGeom prst="rect">
            <a:avLst/>
          </a:prstGeom>
          <a:noFill/>
          <a:extLst>
            <a:ext uri="{909E8E84-426E-40DD-AFC4-6F175D3DCCD1}">
              <a14:hiddenFill xmlns:a14="http://schemas.microsoft.com/office/drawing/2010/main">
                <a:solidFill>
                  <a:srgbClr val="FFFFFF"/>
                </a:solidFill>
              </a14:hiddenFill>
            </a:ext>
          </a:extLst>
        </p:spPr>
      </p:pic>
      <p:grpSp>
        <p:nvGrpSpPr>
          <p:cNvPr id="4" name="object 2">
            <a:extLst>
              <a:ext uri="{FF2B5EF4-FFF2-40B4-BE49-F238E27FC236}">
                <a16:creationId xmlns:a16="http://schemas.microsoft.com/office/drawing/2014/main" id="{77D05405-3048-0AC1-3C48-1FD89E354D76}"/>
              </a:ext>
            </a:extLst>
          </p:cNvPr>
          <p:cNvGrpSpPr/>
          <p:nvPr/>
        </p:nvGrpSpPr>
        <p:grpSpPr>
          <a:xfrm>
            <a:off x="23813" y="1114583"/>
            <a:ext cx="7734300" cy="5191125"/>
            <a:chOff x="0" y="1114425"/>
            <a:chExt cx="7734300" cy="5191125"/>
          </a:xfrm>
          <a:solidFill>
            <a:schemeClr val="tx1"/>
          </a:solidFill>
        </p:grpSpPr>
        <p:sp>
          <p:nvSpPr>
            <p:cNvPr id="5" name="object 4">
              <a:extLst>
                <a:ext uri="{FF2B5EF4-FFF2-40B4-BE49-F238E27FC236}">
                  <a16:creationId xmlns:a16="http://schemas.microsoft.com/office/drawing/2014/main" id="{3B5A906F-E28F-0ECC-F059-5B0AD2AC542F}"/>
                </a:ext>
              </a:extLst>
            </p:cNvPr>
            <p:cNvSpPr/>
            <p:nvPr/>
          </p:nvSpPr>
          <p:spPr>
            <a:xfrm>
              <a:off x="0" y="1114425"/>
              <a:ext cx="7734300" cy="5191125"/>
            </a:xfrm>
            <a:custGeom>
              <a:avLst/>
              <a:gdLst/>
              <a:ahLst/>
              <a:cxnLst/>
              <a:rect l="l" t="t" r="r" b="b"/>
              <a:pathLst>
                <a:path w="7734300" h="5191125">
                  <a:moveTo>
                    <a:pt x="7734300" y="0"/>
                  </a:moveTo>
                  <a:lnTo>
                    <a:pt x="0" y="0"/>
                  </a:lnTo>
                  <a:lnTo>
                    <a:pt x="0" y="5191125"/>
                  </a:lnTo>
                  <a:lnTo>
                    <a:pt x="7734300" y="5191125"/>
                  </a:lnTo>
                  <a:lnTo>
                    <a:pt x="7734300" y="0"/>
                  </a:lnTo>
                  <a:close/>
                </a:path>
              </a:pathLst>
            </a:custGeom>
            <a:grpFill/>
          </p:spPr>
          <p:txBody>
            <a:bodyPr wrap="square" lIns="0" tIns="0" rIns="0" bIns="0" rtlCol="0"/>
            <a:lstStyle/>
            <a:p>
              <a:endParaRPr/>
            </a:p>
          </p:txBody>
        </p:sp>
        <p:sp>
          <p:nvSpPr>
            <p:cNvPr id="6" name="object 5">
              <a:extLst>
                <a:ext uri="{FF2B5EF4-FFF2-40B4-BE49-F238E27FC236}">
                  <a16:creationId xmlns:a16="http://schemas.microsoft.com/office/drawing/2014/main" id="{FF7C72F9-1DE4-115D-7B0D-2F7324341FAA}"/>
                </a:ext>
              </a:extLst>
            </p:cNvPr>
            <p:cNvSpPr/>
            <p:nvPr/>
          </p:nvSpPr>
          <p:spPr>
            <a:xfrm>
              <a:off x="467963" y="1838167"/>
              <a:ext cx="3238500" cy="2076450"/>
            </a:xfrm>
            <a:custGeom>
              <a:avLst/>
              <a:gdLst/>
              <a:ahLst/>
              <a:cxnLst/>
              <a:rect l="l" t="t" r="r" b="b"/>
              <a:pathLst>
                <a:path w="3238500" h="2076450">
                  <a:moveTo>
                    <a:pt x="0" y="2076450"/>
                  </a:moveTo>
                  <a:lnTo>
                    <a:pt x="3238500" y="2076450"/>
                  </a:lnTo>
                  <a:lnTo>
                    <a:pt x="3238500" y="0"/>
                  </a:lnTo>
                  <a:lnTo>
                    <a:pt x="0" y="0"/>
                  </a:lnTo>
                  <a:lnTo>
                    <a:pt x="0" y="2076450"/>
                  </a:lnTo>
                  <a:close/>
                </a:path>
              </a:pathLst>
            </a:custGeom>
            <a:grpFill/>
            <a:ln w="38100">
              <a:solidFill>
                <a:srgbClr val="FFFFFF"/>
              </a:solidFill>
            </a:ln>
          </p:spPr>
          <p:txBody>
            <a:bodyPr wrap="square" lIns="0" tIns="0" rIns="0" bIns="0" rtlCol="0"/>
            <a:lstStyle/>
            <a:p>
              <a:endParaRPr/>
            </a:p>
          </p:txBody>
        </p:sp>
        <p:pic>
          <p:nvPicPr>
            <p:cNvPr id="7" name="object 7">
              <a:extLst>
                <a:ext uri="{FF2B5EF4-FFF2-40B4-BE49-F238E27FC236}">
                  <a16:creationId xmlns:a16="http://schemas.microsoft.com/office/drawing/2014/main" id="{D87B6C4B-7EA1-C564-64E3-0FC7E2765082}"/>
                </a:ext>
              </a:extLst>
            </p:cNvPr>
            <p:cNvPicPr/>
            <p:nvPr/>
          </p:nvPicPr>
          <p:blipFill>
            <a:blip r:embed="rId4" cstate="print"/>
            <a:stretch>
              <a:fillRect/>
            </a:stretch>
          </p:blipFill>
          <p:spPr>
            <a:xfrm>
              <a:off x="495300" y="2133536"/>
              <a:ext cx="2062226" cy="823912"/>
            </a:xfrm>
            <a:prstGeom prst="rect">
              <a:avLst/>
            </a:prstGeom>
            <a:grpFill/>
          </p:spPr>
        </p:pic>
      </p:grpSp>
      <p:grpSp>
        <p:nvGrpSpPr>
          <p:cNvPr id="9" name="object 2">
            <a:extLst>
              <a:ext uri="{FF2B5EF4-FFF2-40B4-BE49-F238E27FC236}">
                <a16:creationId xmlns:a16="http://schemas.microsoft.com/office/drawing/2014/main" id="{6D41159A-B0F1-3039-C538-243340A6CD3D}"/>
              </a:ext>
            </a:extLst>
          </p:cNvPr>
          <p:cNvGrpSpPr/>
          <p:nvPr/>
        </p:nvGrpSpPr>
        <p:grpSpPr>
          <a:xfrm>
            <a:off x="23813" y="1114583"/>
            <a:ext cx="7734300" cy="5191125"/>
            <a:chOff x="0" y="1114425"/>
            <a:chExt cx="7734300" cy="5191125"/>
          </a:xfrm>
          <a:solidFill>
            <a:schemeClr val="tx1"/>
          </a:solidFill>
        </p:grpSpPr>
        <p:sp>
          <p:nvSpPr>
            <p:cNvPr id="10" name="object 4">
              <a:extLst>
                <a:ext uri="{FF2B5EF4-FFF2-40B4-BE49-F238E27FC236}">
                  <a16:creationId xmlns:a16="http://schemas.microsoft.com/office/drawing/2014/main" id="{5EFC9DF6-968F-CC73-592C-E9BD127A79CB}"/>
                </a:ext>
              </a:extLst>
            </p:cNvPr>
            <p:cNvSpPr/>
            <p:nvPr/>
          </p:nvSpPr>
          <p:spPr>
            <a:xfrm>
              <a:off x="0" y="1114425"/>
              <a:ext cx="7734300" cy="5191125"/>
            </a:xfrm>
            <a:custGeom>
              <a:avLst/>
              <a:gdLst/>
              <a:ahLst/>
              <a:cxnLst/>
              <a:rect l="l" t="t" r="r" b="b"/>
              <a:pathLst>
                <a:path w="7734300" h="5191125">
                  <a:moveTo>
                    <a:pt x="7734300" y="0"/>
                  </a:moveTo>
                  <a:lnTo>
                    <a:pt x="0" y="0"/>
                  </a:lnTo>
                  <a:lnTo>
                    <a:pt x="0" y="5191125"/>
                  </a:lnTo>
                  <a:lnTo>
                    <a:pt x="7734300" y="5191125"/>
                  </a:lnTo>
                  <a:lnTo>
                    <a:pt x="7734300" y="0"/>
                  </a:lnTo>
                  <a:close/>
                </a:path>
              </a:pathLst>
            </a:custGeom>
            <a:grpFill/>
          </p:spPr>
          <p:txBody>
            <a:bodyPr wrap="square" lIns="0" tIns="0" rIns="0" bIns="0" rtlCol="0"/>
            <a:lstStyle/>
            <a:p>
              <a:endParaRPr/>
            </a:p>
          </p:txBody>
        </p:sp>
        <p:sp>
          <p:nvSpPr>
            <p:cNvPr id="11" name="object 5">
              <a:extLst>
                <a:ext uri="{FF2B5EF4-FFF2-40B4-BE49-F238E27FC236}">
                  <a16:creationId xmlns:a16="http://schemas.microsoft.com/office/drawing/2014/main" id="{C6F1244C-DB6E-6A68-322E-556EC1EEA1A9}"/>
                </a:ext>
              </a:extLst>
            </p:cNvPr>
            <p:cNvSpPr/>
            <p:nvPr/>
          </p:nvSpPr>
          <p:spPr>
            <a:xfrm>
              <a:off x="467963" y="1838167"/>
              <a:ext cx="3238500" cy="2076450"/>
            </a:xfrm>
            <a:custGeom>
              <a:avLst/>
              <a:gdLst/>
              <a:ahLst/>
              <a:cxnLst/>
              <a:rect l="l" t="t" r="r" b="b"/>
              <a:pathLst>
                <a:path w="3238500" h="2076450">
                  <a:moveTo>
                    <a:pt x="0" y="2076450"/>
                  </a:moveTo>
                  <a:lnTo>
                    <a:pt x="3238500" y="2076450"/>
                  </a:lnTo>
                  <a:lnTo>
                    <a:pt x="3238500" y="0"/>
                  </a:lnTo>
                  <a:lnTo>
                    <a:pt x="0" y="0"/>
                  </a:lnTo>
                  <a:lnTo>
                    <a:pt x="0" y="2076450"/>
                  </a:lnTo>
                  <a:close/>
                </a:path>
              </a:pathLst>
            </a:custGeom>
            <a:grpFill/>
            <a:ln w="38100">
              <a:solidFill>
                <a:srgbClr val="FFFFFF"/>
              </a:solidFill>
            </a:ln>
          </p:spPr>
          <p:txBody>
            <a:bodyPr wrap="square" lIns="0" tIns="0" rIns="0" bIns="0" rtlCol="0"/>
            <a:lstStyle/>
            <a:p>
              <a:endParaRPr/>
            </a:p>
          </p:txBody>
        </p:sp>
        <p:pic>
          <p:nvPicPr>
            <p:cNvPr id="12" name="object 7">
              <a:extLst>
                <a:ext uri="{FF2B5EF4-FFF2-40B4-BE49-F238E27FC236}">
                  <a16:creationId xmlns:a16="http://schemas.microsoft.com/office/drawing/2014/main" id="{5A7ADCDB-CF53-3252-30BB-C1EBC55FDA39}"/>
                </a:ext>
              </a:extLst>
            </p:cNvPr>
            <p:cNvPicPr/>
            <p:nvPr/>
          </p:nvPicPr>
          <p:blipFill>
            <a:blip r:embed="rId4" cstate="print"/>
            <a:stretch>
              <a:fillRect/>
            </a:stretch>
          </p:blipFill>
          <p:spPr>
            <a:xfrm>
              <a:off x="495300" y="2133536"/>
              <a:ext cx="2062226" cy="823912"/>
            </a:xfrm>
            <a:prstGeom prst="rect">
              <a:avLst/>
            </a:prstGeom>
            <a:grpFill/>
          </p:spPr>
        </p:pic>
      </p:grpSp>
      <p:sp>
        <p:nvSpPr>
          <p:cNvPr id="13" name="object 8">
            <a:extLst>
              <a:ext uri="{FF2B5EF4-FFF2-40B4-BE49-F238E27FC236}">
                <a16:creationId xmlns:a16="http://schemas.microsoft.com/office/drawing/2014/main" id="{1DD713CE-FBEE-7F5F-8502-D78C91873CF3}"/>
              </a:ext>
            </a:extLst>
          </p:cNvPr>
          <p:cNvSpPr txBox="1"/>
          <p:nvPr/>
        </p:nvSpPr>
        <p:spPr>
          <a:xfrm>
            <a:off x="655003" y="2236689"/>
            <a:ext cx="2985770" cy="1591945"/>
          </a:xfrm>
          <a:prstGeom prst="rect">
            <a:avLst/>
          </a:prstGeom>
        </p:spPr>
        <p:txBody>
          <a:bodyPr vert="horz" wrap="square" lIns="0" tIns="16510" rIns="0" bIns="0" rtlCol="0">
            <a:spAutoFit/>
          </a:bodyPr>
          <a:lstStyle/>
          <a:p>
            <a:pPr marL="117475">
              <a:lnSpc>
                <a:spcPct val="100000"/>
              </a:lnSpc>
              <a:spcBef>
                <a:spcPts val="130"/>
              </a:spcBef>
            </a:pPr>
            <a:r>
              <a:rPr sz="2750" spc="240" dirty="0">
                <a:solidFill>
                  <a:srgbClr val="00CCFF"/>
                </a:solidFill>
                <a:latin typeface="Arial Black"/>
                <a:cs typeface="Arial Black"/>
              </a:rPr>
              <a:t>REACH</a:t>
            </a:r>
            <a:endParaRPr sz="2750" dirty="0">
              <a:solidFill>
                <a:srgbClr val="00CCFF"/>
              </a:solidFill>
              <a:latin typeface="Arial Black"/>
              <a:cs typeface="Arial Black"/>
            </a:endParaRPr>
          </a:p>
          <a:p>
            <a:pPr marL="12700" marR="5080" indent="635" algn="ctr">
              <a:lnSpc>
                <a:spcPct val="102899"/>
              </a:lnSpc>
              <a:spcBef>
                <a:spcPts val="3254"/>
              </a:spcBef>
            </a:pPr>
            <a:r>
              <a:rPr sz="1550" b="1" dirty="0">
                <a:solidFill>
                  <a:srgbClr val="FFFFFF"/>
                </a:solidFill>
                <a:latin typeface="Arial"/>
                <a:cs typeface="Arial"/>
              </a:rPr>
              <a:t>Reaches</a:t>
            </a:r>
            <a:r>
              <a:rPr sz="1550" b="1" spc="15" dirty="0">
                <a:solidFill>
                  <a:srgbClr val="FFFFFF"/>
                </a:solidFill>
                <a:latin typeface="Arial"/>
                <a:cs typeface="Arial"/>
              </a:rPr>
              <a:t> </a:t>
            </a:r>
            <a:r>
              <a:rPr sz="1550" b="1" dirty="0">
                <a:solidFill>
                  <a:srgbClr val="FFFFFF"/>
                </a:solidFill>
                <a:latin typeface="Arial"/>
                <a:cs typeface="Arial"/>
              </a:rPr>
              <a:t>wide</a:t>
            </a:r>
            <a:r>
              <a:rPr sz="1550" b="1" spc="5" dirty="0">
                <a:solidFill>
                  <a:srgbClr val="FFFFFF"/>
                </a:solidFill>
                <a:latin typeface="Arial"/>
                <a:cs typeface="Arial"/>
              </a:rPr>
              <a:t> </a:t>
            </a:r>
            <a:r>
              <a:rPr sz="1550" b="1" dirty="0">
                <a:solidFill>
                  <a:srgbClr val="FFFFFF"/>
                </a:solidFill>
                <a:latin typeface="Arial"/>
                <a:cs typeface="Arial"/>
              </a:rPr>
              <a:t>and</a:t>
            </a:r>
            <a:r>
              <a:rPr sz="1550" b="1" spc="15" dirty="0">
                <a:solidFill>
                  <a:srgbClr val="FFFFFF"/>
                </a:solidFill>
                <a:latin typeface="Arial"/>
                <a:cs typeface="Arial"/>
              </a:rPr>
              <a:t> </a:t>
            </a:r>
            <a:r>
              <a:rPr sz="1550" b="1" spc="-10" dirty="0">
                <a:solidFill>
                  <a:srgbClr val="FFFFFF"/>
                </a:solidFill>
                <a:latin typeface="Arial"/>
                <a:cs typeface="Arial"/>
              </a:rPr>
              <a:t>diverse </a:t>
            </a:r>
            <a:r>
              <a:rPr sz="1550" b="1" dirty="0">
                <a:solidFill>
                  <a:srgbClr val="FFFFFF"/>
                </a:solidFill>
                <a:latin typeface="Arial"/>
                <a:cs typeface="Arial"/>
              </a:rPr>
              <a:t>audience,</a:t>
            </a:r>
            <a:r>
              <a:rPr sz="1550" b="1" spc="40" dirty="0">
                <a:solidFill>
                  <a:srgbClr val="FFFFFF"/>
                </a:solidFill>
                <a:latin typeface="Arial"/>
                <a:cs typeface="Arial"/>
              </a:rPr>
              <a:t>  </a:t>
            </a:r>
            <a:r>
              <a:rPr sz="1550" b="1" dirty="0">
                <a:solidFill>
                  <a:srgbClr val="FFFFFF"/>
                </a:solidFill>
                <a:latin typeface="Arial"/>
                <a:cs typeface="Arial"/>
              </a:rPr>
              <a:t>an</a:t>
            </a:r>
            <a:r>
              <a:rPr sz="1550" b="1" spc="30" dirty="0">
                <a:solidFill>
                  <a:srgbClr val="FFFFFF"/>
                </a:solidFill>
                <a:latin typeface="Arial"/>
                <a:cs typeface="Arial"/>
              </a:rPr>
              <a:t> </a:t>
            </a:r>
            <a:r>
              <a:rPr sz="1550" b="1" dirty="0">
                <a:solidFill>
                  <a:srgbClr val="FFFFFF"/>
                </a:solidFill>
                <a:latin typeface="Arial"/>
                <a:cs typeface="Arial"/>
              </a:rPr>
              <a:t>effective</a:t>
            </a:r>
            <a:r>
              <a:rPr sz="1550" b="1" spc="75" dirty="0">
                <a:solidFill>
                  <a:srgbClr val="FFFFFF"/>
                </a:solidFill>
                <a:latin typeface="Arial"/>
                <a:cs typeface="Arial"/>
              </a:rPr>
              <a:t> </a:t>
            </a:r>
            <a:r>
              <a:rPr sz="1550" b="1" spc="-10" dirty="0">
                <a:solidFill>
                  <a:srgbClr val="FFFFFF"/>
                </a:solidFill>
                <a:latin typeface="Arial"/>
                <a:cs typeface="Arial"/>
              </a:rPr>
              <a:t>medium </a:t>
            </a:r>
            <a:r>
              <a:rPr sz="1550" b="1" dirty="0">
                <a:solidFill>
                  <a:srgbClr val="FFFFFF"/>
                </a:solidFill>
                <a:latin typeface="Arial"/>
                <a:cs typeface="Arial"/>
              </a:rPr>
              <a:t>for</a:t>
            </a:r>
            <a:r>
              <a:rPr sz="1550" b="1" spc="-65" dirty="0">
                <a:solidFill>
                  <a:srgbClr val="FFFFFF"/>
                </a:solidFill>
                <a:latin typeface="Arial"/>
                <a:cs typeface="Arial"/>
              </a:rPr>
              <a:t> </a:t>
            </a:r>
            <a:r>
              <a:rPr sz="1550" b="1" dirty="0">
                <a:solidFill>
                  <a:srgbClr val="FFFFFF"/>
                </a:solidFill>
                <a:latin typeface="Arial"/>
                <a:cs typeface="Arial"/>
              </a:rPr>
              <a:t>mass</a:t>
            </a:r>
            <a:r>
              <a:rPr sz="1550" b="1" spc="5" dirty="0">
                <a:solidFill>
                  <a:srgbClr val="FFFFFF"/>
                </a:solidFill>
                <a:latin typeface="Arial"/>
                <a:cs typeface="Arial"/>
              </a:rPr>
              <a:t> </a:t>
            </a:r>
            <a:r>
              <a:rPr sz="1550" b="1" spc="-10" dirty="0">
                <a:solidFill>
                  <a:srgbClr val="FFFFFF"/>
                </a:solidFill>
                <a:latin typeface="Arial"/>
                <a:cs typeface="Arial"/>
              </a:rPr>
              <a:t>communication.</a:t>
            </a:r>
            <a:endParaRPr sz="1550" dirty="0">
              <a:latin typeface="Arial"/>
              <a:cs typeface="Arial"/>
            </a:endParaRPr>
          </a:p>
        </p:txBody>
      </p:sp>
      <p:grpSp>
        <p:nvGrpSpPr>
          <p:cNvPr id="14" name="object 9">
            <a:extLst>
              <a:ext uri="{FF2B5EF4-FFF2-40B4-BE49-F238E27FC236}">
                <a16:creationId xmlns:a16="http://schemas.microsoft.com/office/drawing/2014/main" id="{D48E1643-6776-A3DA-BD81-F6D18BE2C163}"/>
              </a:ext>
            </a:extLst>
          </p:cNvPr>
          <p:cNvGrpSpPr/>
          <p:nvPr/>
        </p:nvGrpSpPr>
        <p:grpSpPr>
          <a:xfrm>
            <a:off x="-147922" y="952229"/>
            <a:ext cx="7453630" cy="1138555"/>
            <a:chOff x="161925" y="971486"/>
            <a:chExt cx="7453630" cy="1138555"/>
          </a:xfrm>
        </p:grpSpPr>
        <p:pic>
          <p:nvPicPr>
            <p:cNvPr id="15" name="object 10">
              <a:extLst>
                <a:ext uri="{FF2B5EF4-FFF2-40B4-BE49-F238E27FC236}">
                  <a16:creationId xmlns:a16="http://schemas.microsoft.com/office/drawing/2014/main" id="{6181744E-195D-6977-B837-E90AB7F99240}"/>
                </a:ext>
              </a:extLst>
            </p:cNvPr>
            <p:cNvPicPr/>
            <p:nvPr/>
          </p:nvPicPr>
          <p:blipFill>
            <a:blip r:embed="rId5" cstate="print"/>
            <a:stretch>
              <a:fillRect/>
            </a:stretch>
          </p:blipFill>
          <p:spPr>
            <a:xfrm>
              <a:off x="161925" y="971486"/>
              <a:ext cx="2490851" cy="1138237"/>
            </a:xfrm>
            <a:prstGeom prst="rect">
              <a:avLst/>
            </a:prstGeom>
          </p:spPr>
        </p:pic>
        <p:pic>
          <p:nvPicPr>
            <p:cNvPr id="16" name="object 11">
              <a:extLst>
                <a:ext uri="{FF2B5EF4-FFF2-40B4-BE49-F238E27FC236}">
                  <a16:creationId xmlns:a16="http://schemas.microsoft.com/office/drawing/2014/main" id="{63B43B0F-B89D-F962-5B80-45354DF1D09A}"/>
                </a:ext>
              </a:extLst>
            </p:cNvPr>
            <p:cNvPicPr/>
            <p:nvPr/>
          </p:nvPicPr>
          <p:blipFill>
            <a:blip r:embed="rId6" cstate="print"/>
            <a:stretch>
              <a:fillRect/>
            </a:stretch>
          </p:blipFill>
          <p:spPr>
            <a:xfrm>
              <a:off x="2133600" y="971486"/>
              <a:ext cx="5481701" cy="1138237"/>
            </a:xfrm>
            <a:prstGeom prst="rect">
              <a:avLst/>
            </a:prstGeom>
          </p:spPr>
        </p:pic>
      </p:grpSp>
      <p:sp>
        <p:nvSpPr>
          <p:cNvPr id="17" name="object 12">
            <a:extLst>
              <a:ext uri="{FF2B5EF4-FFF2-40B4-BE49-F238E27FC236}">
                <a16:creationId xmlns:a16="http://schemas.microsoft.com/office/drawing/2014/main" id="{A5F0C3AE-259B-BB39-9455-34F03F26C1E7}"/>
              </a:ext>
            </a:extLst>
          </p:cNvPr>
          <p:cNvSpPr txBox="1">
            <a:spLocks/>
          </p:cNvSpPr>
          <p:nvPr/>
        </p:nvSpPr>
        <p:spPr>
          <a:xfrm>
            <a:off x="471805" y="1105280"/>
            <a:ext cx="6800850" cy="632460"/>
          </a:xfrm>
          <a:prstGeom prst="rect">
            <a:avLst/>
          </a:prstGeom>
        </p:spPr>
        <p:txBody>
          <a:bodyPr vert="horz" wrap="square" lIns="0" tIns="16510"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a:lnSpc>
                <a:spcPct val="100000"/>
              </a:lnSpc>
              <a:spcBef>
                <a:spcPts val="130"/>
              </a:spcBef>
            </a:pPr>
            <a:r>
              <a:rPr lang="en-CA" sz="3950">
                <a:solidFill>
                  <a:srgbClr val="CC66FF"/>
                </a:solidFill>
                <a:latin typeface="Arial Black"/>
                <a:cs typeface="Arial Black"/>
              </a:rPr>
              <a:t>RADIO</a:t>
            </a:r>
            <a:r>
              <a:rPr lang="en-CA" sz="3950" spc="125">
                <a:latin typeface="Arial Black"/>
                <a:cs typeface="Arial Black"/>
              </a:rPr>
              <a:t> </a:t>
            </a:r>
            <a:r>
              <a:rPr lang="en-CA" sz="3950">
                <a:solidFill>
                  <a:srgbClr val="FFFFFF"/>
                </a:solidFill>
                <a:latin typeface="Arial Black"/>
                <a:cs typeface="Arial Black"/>
              </a:rPr>
              <a:t>DELIVERS</a:t>
            </a:r>
            <a:r>
              <a:rPr lang="en-CA" sz="3950" spc="60">
                <a:solidFill>
                  <a:srgbClr val="FFFFFF"/>
                </a:solidFill>
                <a:latin typeface="Arial Black"/>
                <a:cs typeface="Arial Black"/>
              </a:rPr>
              <a:t> </a:t>
            </a:r>
            <a:r>
              <a:rPr lang="en-CA" sz="3950">
                <a:solidFill>
                  <a:srgbClr val="FFFFFF"/>
                </a:solidFill>
                <a:latin typeface="Arial Black"/>
                <a:cs typeface="Arial Black"/>
              </a:rPr>
              <a:t>IT</a:t>
            </a:r>
            <a:r>
              <a:rPr lang="en-CA" sz="3950" spc="60">
                <a:solidFill>
                  <a:srgbClr val="FFFFFF"/>
                </a:solidFill>
                <a:latin typeface="Arial Black"/>
                <a:cs typeface="Arial Black"/>
              </a:rPr>
              <a:t> </a:t>
            </a:r>
            <a:r>
              <a:rPr lang="en-CA" sz="3950" spc="-25">
                <a:solidFill>
                  <a:srgbClr val="FFFFFF"/>
                </a:solidFill>
                <a:latin typeface="Arial Black"/>
                <a:cs typeface="Arial Black"/>
              </a:rPr>
              <a:t>ALL</a:t>
            </a:r>
            <a:endParaRPr lang="en-CA" sz="3950" dirty="0">
              <a:latin typeface="Arial Black"/>
              <a:cs typeface="Arial Black"/>
            </a:endParaRPr>
          </a:p>
        </p:txBody>
      </p:sp>
      <p:sp>
        <p:nvSpPr>
          <p:cNvPr id="18" name="object 13">
            <a:extLst>
              <a:ext uri="{FF2B5EF4-FFF2-40B4-BE49-F238E27FC236}">
                <a16:creationId xmlns:a16="http://schemas.microsoft.com/office/drawing/2014/main" id="{3C77AD7A-760E-3769-7A35-9E5EAD47FE52}"/>
              </a:ext>
            </a:extLst>
          </p:cNvPr>
          <p:cNvSpPr txBox="1"/>
          <p:nvPr/>
        </p:nvSpPr>
        <p:spPr>
          <a:xfrm>
            <a:off x="428942" y="6496367"/>
            <a:ext cx="1313815" cy="163195"/>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A6A6A6"/>
                </a:solidFill>
                <a:latin typeface="Calibri"/>
                <a:cs typeface="Calibri"/>
              </a:rPr>
              <a:t>w</a:t>
            </a:r>
            <a:r>
              <a:rPr sz="900" spc="-40" dirty="0">
                <a:solidFill>
                  <a:srgbClr val="A6A6A6"/>
                </a:solidFill>
                <a:latin typeface="Calibri"/>
                <a:cs typeface="Calibri"/>
              </a:rPr>
              <a:t> </a:t>
            </a:r>
            <a:r>
              <a:rPr sz="900" dirty="0">
                <a:solidFill>
                  <a:srgbClr val="A6A6A6"/>
                </a:solidFill>
                <a:latin typeface="Calibri"/>
                <a:cs typeface="Calibri"/>
              </a:rPr>
              <a:t>w</a:t>
            </a:r>
            <a:r>
              <a:rPr sz="900" spc="40" dirty="0">
                <a:solidFill>
                  <a:srgbClr val="A6A6A6"/>
                </a:solidFill>
                <a:latin typeface="Calibri"/>
                <a:cs typeface="Calibri"/>
              </a:rPr>
              <a:t> </a:t>
            </a:r>
            <a:r>
              <a:rPr sz="900" dirty="0">
                <a:solidFill>
                  <a:srgbClr val="A6A6A6"/>
                </a:solidFill>
                <a:latin typeface="Calibri"/>
                <a:cs typeface="Calibri"/>
              </a:rPr>
              <a:t>w</a:t>
            </a:r>
            <a:r>
              <a:rPr sz="900" spc="-30" dirty="0">
                <a:solidFill>
                  <a:srgbClr val="A6A6A6"/>
                </a:solidFill>
                <a:latin typeface="Calibri"/>
                <a:cs typeface="Calibri"/>
              </a:rPr>
              <a:t> </a:t>
            </a:r>
            <a:r>
              <a:rPr sz="900" dirty="0">
                <a:solidFill>
                  <a:srgbClr val="A6A6A6"/>
                </a:solidFill>
                <a:latin typeface="Calibri"/>
                <a:cs typeface="Calibri"/>
              </a:rPr>
              <a:t>. </a:t>
            </a:r>
            <a:r>
              <a:rPr sz="900" spc="-40" dirty="0">
                <a:solidFill>
                  <a:srgbClr val="A6A6A6"/>
                </a:solidFill>
                <a:latin typeface="Calibri"/>
                <a:cs typeface="Calibri"/>
              </a:rPr>
              <a:t>r</a:t>
            </a:r>
            <a:r>
              <a:rPr sz="900" spc="-35" dirty="0">
                <a:solidFill>
                  <a:srgbClr val="A6A6A6"/>
                </a:solidFill>
                <a:latin typeface="Calibri"/>
                <a:cs typeface="Calibri"/>
              </a:rPr>
              <a:t> </a:t>
            </a:r>
            <a:r>
              <a:rPr sz="900" dirty="0">
                <a:solidFill>
                  <a:srgbClr val="A6A6A6"/>
                </a:solidFill>
                <a:latin typeface="Calibri"/>
                <a:cs typeface="Calibri"/>
              </a:rPr>
              <a:t>a</a:t>
            </a:r>
            <a:r>
              <a:rPr sz="900" spc="25" dirty="0">
                <a:solidFill>
                  <a:srgbClr val="A6A6A6"/>
                </a:solidFill>
                <a:latin typeface="Calibri"/>
                <a:cs typeface="Calibri"/>
              </a:rPr>
              <a:t> </a:t>
            </a:r>
            <a:r>
              <a:rPr sz="900" dirty="0">
                <a:solidFill>
                  <a:srgbClr val="A6A6A6"/>
                </a:solidFill>
                <a:latin typeface="Calibri"/>
                <a:cs typeface="Calibri"/>
              </a:rPr>
              <a:t>d</a:t>
            </a:r>
            <a:r>
              <a:rPr sz="900" spc="-5" dirty="0">
                <a:solidFill>
                  <a:srgbClr val="A6A6A6"/>
                </a:solidFill>
                <a:latin typeface="Calibri"/>
                <a:cs typeface="Calibri"/>
              </a:rPr>
              <a:t> </a:t>
            </a:r>
            <a:r>
              <a:rPr sz="900" dirty="0">
                <a:solidFill>
                  <a:srgbClr val="A6A6A6"/>
                </a:solidFill>
                <a:latin typeface="Calibri"/>
                <a:cs typeface="Calibri"/>
              </a:rPr>
              <a:t>i</a:t>
            </a:r>
            <a:r>
              <a:rPr sz="900" spc="-20" dirty="0">
                <a:solidFill>
                  <a:srgbClr val="A6A6A6"/>
                </a:solidFill>
                <a:latin typeface="Calibri"/>
                <a:cs typeface="Calibri"/>
              </a:rPr>
              <a:t> </a:t>
            </a:r>
            <a:r>
              <a:rPr sz="900" dirty="0">
                <a:solidFill>
                  <a:srgbClr val="A6A6A6"/>
                </a:solidFill>
                <a:latin typeface="Calibri"/>
                <a:cs typeface="Calibri"/>
              </a:rPr>
              <a:t>o </a:t>
            </a:r>
            <a:r>
              <a:rPr sz="900" spc="65" dirty="0">
                <a:solidFill>
                  <a:srgbClr val="A6A6A6"/>
                </a:solidFill>
                <a:latin typeface="Calibri"/>
                <a:cs typeface="Calibri"/>
              </a:rPr>
              <a:t>c</a:t>
            </a:r>
            <a:r>
              <a:rPr sz="900" spc="-50" dirty="0">
                <a:solidFill>
                  <a:srgbClr val="A6A6A6"/>
                </a:solidFill>
                <a:latin typeface="Calibri"/>
                <a:cs typeface="Calibri"/>
              </a:rPr>
              <a:t> </a:t>
            </a:r>
            <a:r>
              <a:rPr sz="900" dirty="0">
                <a:solidFill>
                  <a:srgbClr val="A6A6A6"/>
                </a:solidFill>
                <a:latin typeface="Calibri"/>
                <a:cs typeface="Calibri"/>
              </a:rPr>
              <a:t>b </a:t>
            </a:r>
            <a:r>
              <a:rPr sz="900" spc="65" dirty="0">
                <a:solidFill>
                  <a:srgbClr val="A6A6A6"/>
                </a:solidFill>
                <a:latin typeface="Calibri"/>
                <a:cs typeface="Calibri"/>
              </a:rPr>
              <a:t>s</a:t>
            </a:r>
            <a:r>
              <a:rPr sz="900" spc="-30" dirty="0">
                <a:solidFill>
                  <a:srgbClr val="A6A6A6"/>
                </a:solidFill>
                <a:latin typeface="Calibri"/>
                <a:cs typeface="Calibri"/>
              </a:rPr>
              <a:t> </a:t>
            </a:r>
            <a:r>
              <a:rPr sz="900" dirty="0">
                <a:solidFill>
                  <a:srgbClr val="A6A6A6"/>
                </a:solidFill>
                <a:latin typeface="Calibri"/>
                <a:cs typeface="Calibri"/>
              </a:rPr>
              <a:t>.</a:t>
            </a:r>
            <a:r>
              <a:rPr sz="900" spc="20" dirty="0">
                <a:solidFill>
                  <a:srgbClr val="A6A6A6"/>
                </a:solidFill>
                <a:latin typeface="Calibri"/>
                <a:cs typeface="Calibri"/>
              </a:rPr>
              <a:t> </a:t>
            </a:r>
            <a:r>
              <a:rPr sz="900" spc="65" dirty="0">
                <a:solidFill>
                  <a:srgbClr val="A6A6A6"/>
                </a:solidFill>
                <a:latin typeface="Calibri"/>
                <a:cs typeface="Calibri"/>
              </a:rPr>
              <a:t>c</a:t>
            </a:r>
            <a:r>
              <a:rPr sz="900" spc="-50" dirty="0">
                <a:solidFill>
                  <a:srgbClr val="A6A6A6"/>
                </a:solidFill>
                <a:latin typeface="Calibri"/>
                <a:cs typeface="Calibri"/>
              </a:rPr>
              <a:t> </a:t>
            </a:r>
            <a:r>
              <a:rPr sz="900" dirty="0">
                <a:solidFill>
                  <a:srgbClr val="A6A6A6"/>
                </a:solidFill>
                <a:latin typeface="Calibri"/>
                <a:cs typeface="Calibri"/>
              </a:rPr>
              <a:t>o </a:t>
            </a:r>
            <a:r>
              <a:rPr sz="900" spc="-50" dirty="0">
                <a:solidFill>
                  <a:srgbClr val="A6A6A6"/>
                </a:solidFill>
                <a:latin typeface="Calibri"/>
                <a:cs typeface="Calibri"/>
              </a:rPr>
              <a:t>m</a:t>
            </a:r>
            <a:endParaRPr sz="900">
              <a:latin typeface="Calibri"/>
              <a:cs typeface="Calibri"/>
            </a:endParaRPr>
          </a:p>
        </p:txBody>
      </p:sp>
      <p:grpSp>
        <p:nvGrpSpPr>
          <p:cNvPr id="19" name="object 14">
            <a:extLst>
              <a:ext uri="{FF2B5EF4-FFF2-40B4-BE49-F238E27FC236}">
                <a16:creationId xmlns:a16="http://schemas.microsoft.com/office/drawing/2014/main" id="{0950C501-B316-3CC7-610B-6F97B3887AB2}"/>
              </a:ext>
            </a:extLst>
          </p:cNvPr>
          <p:cNvGrpSpPr/>
          <p:nvPr/>
        </p:nvGrpSpPr>
        <p:grpSpPr>
          <a:xfrm>
            <a:off x="476250" y="1819275"/>
            <a:ext cx="6753225" cy="3119755"/>
            <a:chOff x="476250" y="1819275"/>
            <a:chExt cx="6753225" cy="3119755"/>
          </a:xfrm>
        </p:grpSpPr>
        <p:pic>
          <p:nvPicPr>
            <p:cNvPr id="20" name="object 15">
              <a:extLst>
                <a:ext uri="{FF2B5EF4-FFF2-40B4-BE49-F238E27FC236}">
                  <a16:creationId xmlns:a16="http://schemas.microsoft.com/office/drawing/2014/main" id="{FC8262C8-B183-262A-AC5C-432D2F84D40E}"/>
                </a:ext>
              </a:extLst>
            </p:cNvPr>
            <p:cNvPicPr/>
            <p:nvPr/>
          </p:nvPicPr>
          <p:blipFill>
            <a:blip r:embed="rId7" cstate="print"/>
            <a:stretch>
              <a:fillRect/>
            </a:stretch>
          </p:blipFill>
          <p:spPr>
            <a:xfrm>
              <a:off x="2665998" y="1989835"/>
              <a:ext cx="822974" cy="907115"/>
            </a:xfrm>
            <a:prstGeom prst="rect">
              <a:avLst/>
            </a:prstGeom>
          </p:spPr>
        </p:pic>
        <p:sp>
          <p:nvSpPr>
            <p:cNvPr id="21" name="object 16">
              <a:extLst>
                <a:ext uri="{FF2B5EF4-FFF2-40B4-BE49-F238E27FC236}">
                  <a16:creationId xmlns:a16="http://schemas.microsoft.com/office/drawing/2014/main" id="{2E024596-C3E2-35B2-330D-BACC9BDB4DA5}"/>
                </a:ext>
              </a:extLst>
            </p:cNvPr>
            <p:cNvSpPr/>
            <p:nvPr/>
          </p:nvSpPr>
          <p:spPr>
            <a:xfrm>
              <a:off x="3971925" y="1838325"/>
              <a:ext cx="3238500" cy="2076450"/>
            </a:xfrm>
            <a:custGeom>
              <a:avLst/>
              <a:gdLst/>
              <a:ahLst/>
              <a:cxnLst/>
              <a:rect l="l" t="t" r="r" b="b"/>
              <a:pathLst>
                <a:path w="3238500" h="2076450">
                  <a:moveTo>
                    <a:pt x="0" y="2076450"/>
                  </a:moveTo>
                  <a:lnTo>
                    <a:pt x="3238500" y="2076450"/>
                  </a:lnTo>
                  <a:lnTo>
                    <a:pt x="3238500" y="0"/>
                  </a:lnTo>
                  <a:lnTo>
                    <a:pt x="0" y="0"/>
                  </a:lnTo>
                  <a:lnTo>
                    <a:pt x="0" y="2076450"/>
                  </a:lnTo>
                  <a:close/>
                </a:path>
              </a:pathLst>
            </a:custGeom>
            <a:ln w="38100">
              <a:solidFill>
                <a:srgbClr val="FFFFFF"/>
              </a:solidFill>
            </a:ln>
          </p:spPr>
          <p:txBody>
            <a:bodyPr wrap="square" lIns="0" tIns="0" rIns="0" bIns="0" rtlCol="0"/>
            <a:lstStyle/>
            <a:p>
              <a:endParaRPr/>
            </a:p>
          </p:txBody>
        </p:sp>
        <p:pic>
          <p:nvPicPr>
            <p:cNvPr id="22" name="object 17">
              <a:extLst>
                <a:ext uri="{FF2B5EF4-FFF2-40B4-BE49-F238E27FC236}">
                  <a16:creationId xmlns:a16="http://schemas.microsoft.com/office/drawing/2014/main" id="{C8722ED0-362B-EE66-2386-41813723F690}"/>
                </a:ext>
              </a:extLst>
            </p:cNvPr>
            <p:cNvPicPr/>
            <p:nvPr/>
          </p:nvPicPr>
          <p:blipFill>
            <a:blip r:embed="rId8" cstate="print"/>
            <a:stretch>
              <a:fillRect/>
            </a:stretch>
          </p:blipFill>
          <p:spPr>
            <a:xfrm>
              <a:off x="476250" y="4114736"/>
              <a:ext cx="2233676" cy="823912"/>
            </a:xfrm>
            <a:prstGeom prst="rect">
              <a:avLst/>
            </a:prstGeom>
          </p:spPr>
        </p:pic>
      </p:grpSp>
      <p:sp>
        <p:nvSpPr>
          <p:cNvPr id="23" name="object 18">
            <a:extLst>
              <a:ext uri="{FF2B5EF4-FFF2-40B4-BE49-F238E27FC236}">
                <a16:creationId xmlns:a16="http://schemas.microsoft.com/office/drawing/2014/main" id="{DA3AEF5B-B29D-987A-B16D-6E48D26F4413}"/>
              </a:ext>
            </a:extLst>
          </p:cNvPr>
          <p:cNvSpPr txBox="1"/>
          <p:nvPr/>
        </p:nvSpPr>
        <p:spPr>
          <a:xfrm>
            <a:off x="504825" y="4048125"/>
            <a:ext cx="3238500" cy="2066925"/>
          </a:xfrm>
          <a:prstGeom prst="rect">
            <a:avLst/>
          </a:prstGeom>
          <a:ln w="38100">
            <a:solidFill>
              <a:srgbClr val="FFFFFF"/>
            </a:solidFill>
          </a:ln>
        </p:spPr>
        <p:txBody>
          <a:bodyPr vert="horz" wrap="square" lIns="0" tIns="191135" rIns="0" bIns="0" rtlCol="0">
            <a:spAutoFit/>
          </a:bodyPr>
          <a:lstStyle/>
          <a:p>
            <a:pPr marL="208915">
              <a:lnSpc>
                <a:spcPct val="100000"/>
              </a:lnSpc>
              <a:spcBef>
                <a:spcPts val="1505"/>
              </a:spcBef>
            </a:pPr>
            <a:r>
              <a:rPr sz="2750" spc="204" dirty="0">
                <a:solidFill>
                  <a:srgbClr val="00CCFF"/>
                </a:solidFill>
                <a:latin typeface="Arial Black"/>
                <a:cs typeface="Arial Black"/>
              </a:rPr>
              <a:t>IMPACT</a:t>
            </a:r>
            <a:endParaRPr sz="2750" dirty="0">
              <a:solidFill>
                <a:srgbClr val="00CCFF"/>
              </a:solidFill>
              <a:latin typeface="Arial Black"/>
              <a:cs typeface="Arial Black"/>
            </a:endParaRPr>
          </a:p>
          <a:p>
            <a:pPr marL="171450" marR="237490" indent="5080" algn="ctr">
              <a:lnSpc>
                <a:spcPct val="103600"/>
              </a:lnSpc>
              <a:spcBef>
                <a:spcPts val="3240"/>
              </a:spcBef>
            </a:pPr>
            <a:r>
              <a:rPr sz="1550" b="1" dirty="0">
                <a:solidFill>
                  <a:srgbClr val="FFFFFF"/>
                </a:solidFill>
                <a:latin typeface="Arial"/>
                <a:cs typeface="Arial"/>
              </a:rPr>
              <a:t>Strong</a:t>
            </a:r>
            <a:r>
              <a:rPr sz="1550" b="1" spc="85" dirty="0">
                <a:solidFill>
                  <a:srgbClr val="FFFFFF"/>
                </a:solidFill>
                <a:latin typeface="Arial"/>
                <a:cs typeface="Arial"/>
              </a:rPr>
              <a:t> </a:t>
            </a:r>
            <a:r>
              <a:rPr sz="1550" b="1" dirty="0">
                <a:solidFill>
                  <a:srgbClr val="FFFFFF"/>
                </a:solidFill>
                <a:latin typeface="Arial"/>
                <a:cs typeface="Arial"/>
              </a:rPr>
              <a:t>cognitive</a:t>
            </a:r>
            <a:r>
              <a:rPr sz="1550" b="1" spc="80" dirty="0">
                <a:solidFill>
                  <a:srgbClr val="FFFFFF"/>
                </a:solidFill>
                <a:latin typeface="Arial"/>
                <a:cs typeface="Arial"/>
              </a:rPr>
              <a:t> </a:t>
            </a:r>
            <a:r>
              <a:rPr sz="1550" b="1" spc="-10" dirty="0">
                <a:solidFill>
                  <a:srgbClr val="FFFFFF"/>
                </a:solidFill>
                <a:latin typeface="Arial"/>
                <a:cs typeface="Arial"/>
              </a:rPr>
              <a:t>impact, </a:t>
            </a:r>
            <a:r>
              <a:rPr sz="1550" b="1" dirty="0">
                <a:solidFill>
                  <a:srgbClr val="FFFFFF"/>
                </a:solidFill>
                <a:latin typeface="Arial"/>
                <a:cs typeface="Arial"/>
              </a:rPr>
              <a:t>engaging imagination</a:t>
            </a:r>
            <a:r>
              <a:rPr sz="1550" b="1" spc="40" dirty="0">
                <a:solidFill>
                  <a:srgbClr val="FFFFFF"/>
                </a:solidFill>
                <a:latin typeface="Arial"/>
                <a:cs typeface="Arial"/>
              </a:rPr>
              <a:t> </a:t>
            </a:r>
            <a:r>
              <a:rPr sz="1550" b="1" spc="-25" dirty="0">
                <a:solidFill>
                  <a:srgbClr val="FFFFFF"/>
                </a:solidFill>
                <a:latin typeface="Arial"/>
                <a:cs typeface="Arial"/>
              </a:rPr>
              <a:t>and </a:t>
            </a:r>
            <a:r>
              <a:rPr sz="1550" b="1" dirty="0">
                <a:solidFill>
                  <a:srgbClr val="FFFFFF"/>
                </a:solidFill>
                <a:latin typeface="Arial"/>
                <a:cs typeface="Arial"/>
              </a:rPr>
              <a:t>enhancing</a:t>
            </a:r>
            <a:r>
              <a:rPr sz="1550" b="1" spc="-15" dirty="0">
                <a:solidFill>
                  <a:srgbClr val="FFFFFF"/>
                </a:solidFill>
                <a:latin typeface="Arial"/>
                <a:cs typeface="Arial"/>
              </a:rPr>
              <a:t> </a:t>
            </a:r>
            <a:r>
              <a:rPr sz="1550" b="1" dirty="0">
                <a:solidFill>
                  <a:srgbClr val="FFFFFF"/>
                </a:solidFill>
                <a:latin typeface="Arial"/>
                <a:cs typeface="Arial"/>
              </a:rPr>
              <a:t>message</a:t>
            </a:r>
            <a:r>
              <a:rPr sz="1550" b="1" spc="-25" dirty="0">
                <a:solidFill>
                  <a:srgbClr val="FFFFFF"/>
                </a:solidFill>
                <a:latin typeface="Arial"/>
                <a:cs typeface="Arial"/>
              </a:rPr>
              <a:t> </a:t>
            </a:r>
            <a:r>
              <a:rPr sz="1550" b="1" spc="-10" dirty="0">
                <a:solidFill>
                  <a:srgbClr val="FFFFFF"/>
                </a:solidFill>
                <a:latin typeface="Arial"/>
                <a:cs typeface="Arial"/>
              </a:rPr>
              <a:t>retention </a:t>
            </a:r>
            <a:r>
              <a:rPr sz="1550" b="1" dirty="0">
                <a:solidFill>
                  <a:srgbClr val="FFFFFF"/>
                </a:solidFill>
                <a:latin typeface="Arial"/>
                <a:cs typeface="Arial"/>
              </a:rPr>
              <a:t>via</a:t>
            </a:r>
            <a:r>
              <a:rPr sz="1550" b="1" spc="35" dirty="0">
                <a:solidFill>
                  <a:srgbClr val="FFFFFF"/>
                </a:solidFill>
                <a:latin typeface="Arial"/>
                <a:cs typeface="Arial"/>
              </a:rPr>
              <a:t> </a:t>
            </a:r>
            <a:r>
              <a:rPr sz="1550" b="1" spc="-10" dirty="0">
                <a:solidFill>
                  <a:srgbClr val="FFFFFF"/>
                </a:solidFill>
                <a:latin typeface="Arial"/>
                <a:cs typeface="Arial"/>
              </a:rPr>
              <a:t>audio.</a:t>
            </a:r>
            <a:endParaRPr sz="1550" dirty="0">
              <a:latin typeface="Arial"/>
              <a:cs typeface="Arial"/>
            </a:endParaRPr>
          </a:p>
        </p:txBody>
      </p:sp>
      <p:pic>
        <p:nvPicPr>
          <p:cNvPr id="24" name="object 19">
            <a:extLst>
              <a:ext uri="{FF2B5EF4-FFF2-40B4-BE49-F238E27FC236}">
                <a16:creationId xmlns:a16="http://schemas.microsoft.com/office/drawing/2014/main" id="{734B1CCE-7A01-8297-759D-DFFEB21D3EC5}"/>
              </a:ext>
            </a:extLst>
          </p:cNvPr>
          <p:cNvPicPr/>
          <p:nvPr/>
        </p:nvPicPr>
        <p:blipFill>
          <a:blip r:embed="rId9" cstate="print"/>
          <a:stretch>
            <a:fillRect/>
          </a:stretch>
        </p:blipFill>
        <p:spPr>
          <a:xfrm>
            <a:off x="3962400" y="2095436"/>
            <a:ext cx="2024126" cy="823912"/>
          </a:xfrm>
          <a:prstGeom prst="rect">
            <a:avLst/>
          </a:prstGeom>
        </p:spPr>
      </p:pic>
      <p:sp>
        <p:nvSpPr>
          <p:cNvPr id="25" name="object 20">
            <a:extLst>
              <a:ext uri="{FF2B5EF4-FFF2-40B4-BE49-F238E27FC236}">
                <a16:creationId xmlns:a16="http://schemas.microsoft.com/office/drawing/2014/main" id="{6422F6ED-1246-58B5-CEB9-60B4E148B8FF}"/>
              </a:ext>
            </a:extLst>
          </p:cNvPr>
          <p:cNvSpPr txBox="1"/>
          <p:nvPr/>
        </p:nvSpPr>
        <p:spPr>
          <a:xfrm>
            <a:off x="4127246" y="2198052"/>
            <a:ext cx="2896870" cy="1591310"/>
          </a:xfrm>
          <a:prstGeom prst="rect">
            <a:avLst/>
          </a:prstGeom>
        </p:spPr>
        <p:txBody>
          <a:bodyPr vert="horz" wrap="square" lIns="0" tIns="15875" rIns="0" bIns="0" rtlCol="0">
            <a:spAutoFit/>
          </a:bodyPr>
          <a:lstStyle/>
          <a:p>
            <a:pPr marL="74930">
              <a:lnSpc>
                <a:spcPct val="100000"/>
              </a:lnSpc>
              <a:spcBef>
                <a:spcPts val="125"/>
              </a:spcBef>
            </a:pPr>
            <a:r>
              <a:rPr sz="2750" spc="195" dirty="0">
                <a:solidFill>
                  <a:srgbClr val="00CCFF"/>
                </a:solidFill>
                <a:latin typeface="Arial Black"/>
                <a:cs typeface="Arial Black"/>
              </a:rPr>
              <a:t>TRU</a:t>
            </a:r>
            <a:r>
              <a:rPr sz="2750" spc="130" dirty="0">
                <a:solidFill>
                  <a:srgbClr val="00CCFF"/>
                </a:solidFill>
                <a:latin typeface="Arial Black"/>
                <a:cs typeface="Arial Black"/>
              </a:rPr>
              <a:t>ST</a:t>
            </a:r>
            <a:endParaRPr sz="2750" dirty="0">
              <a:solidFill>
                <a:srgbClr val="00CCFF"/>
              </a:solidFill>
              <a:latin typeface="Arial Black"/>
              <a:cs typeface="Arial Black"/>
            </a:endParaRPr>
          </a:p>
          <a:p>
            <a:pPr marL="12700" marR="5080" indent="6350" algn="ctr">
              <a:lnSpc>
                <a:spcPct val="103000"/>
              </a:lnSpc>
              <a:spcBef>
                <a:spcPts val="3250"/>
              </a:spcBef>
            </a:pPr>
            <a:r>
              <a:rPr sz="1550" b="1" dirty="0">
                <a:solidFill>
                  <a:srgbClr val="FFFFFF"/>
                </a:solidFill>
                <a:latin typeface="Arial"/>
                <a:cs typeface="Arial"/>
              </a:rPr>
              <a:t>High</a:t>
            </a:r>
            <a:r>
              <a:rPr sz="1550" b="1" spc="35" dirty="0">
                <a:solidFill>
                  <a:srgbClr val="FFFFFF"/>
                </a:solidFill>
                <a:latin typeface="Arial"/>
                <a:cs typeface="Arial"/>
              </a:rPr>
              <a:t> </a:t>
            </a:r>
            <a:r>
              <a:rPr sz="1550" b="1" dirty="0">
                <a:solidFill>
                  <a:srgbClr val="FFFFFF"/>
                </a:solidFill>
                <a:latin typeface="Arial"/>
                <a:cs typeface="Arial"/>
              </a:rPr>
              <a:t>levels</a:t>
            </a:r>
            <a:r>
              <a:rPr sz="1550" b="1" spc="20" dirty="0">
                <a:solidFill>
                  <a:srgbClr val="FFFFFF"/>
                </a:solidFill>
                <a:latin typeface="Arial"/>
                <a:cs typeface="Arial"/>
              </a:rPr>
              <a:t> </a:t>
            </a:r>
            <a:r>
              <a:rPr sz="1550" b="1" dirty="0">
                <a:solidFill>
                  <a:srgbClr val="FFFFFF"/>
                </a:solidFill>
                <a:latin typeface="Arial"/>
                <a:cs typeface="Arial"/>
              </a:rPr>
              <a:t>of listener</a:t>
            </a:r>
            <a:r>
              <a:rPr sz="1550" b="1" spc="10" dirty="0">
                <a:solidFill>
                  <a:srgbClr val="FFFFFF"/>
                </a:solidFill>
                <a:latin typeface="Arial"/>
                <a:cs typeface="Arial"/>
              </a:rPr>
              <a:t> </a:t>
            </a:r>
            <a:r>
              <a:rPr sz="1550" b="1" spc="-10" dirty="0">
                <a:solidFill>
                  <a:srgbClr val="FFFFFF"/>
                </a:solidFill>
                <a:latin typeface="Arial"/>
                <a:cs typeface="Arial"/>
              </a:rPr>
              <a:t>trust, </a:t>
            </a:r>
            <a:r>
              <a:rPr sz="1550" b="1" dirty="0">
                <a:solidFill>
                  <a:srgbClr val="FFFFFF"/>
                </a:solidFill>
                <a:latin typeface="Arial"/>
                <a:cs typeface="Arial"/>
              </a:rPr>
              <a:t>audiences</a:t>
            </a:r>
            <a:r>
              <a:rPr sz="1550" b="1" spc="-5" dirty="0">
                <a:solidFill>
                  <a:srgbClr val="FFFFFF"/>
                </a:solidFill>
                <a:latin typeface="Arial"/>
                <a:cs typeface="Arial"/>
              </a:rPr>
              <a:t> </a:t>
            </a:r>
            <a:r>
              <a:rPr sz="1550" b="1" dirty="0">
                <a:solidFill>
                  <a:srgbClr val="FFFFFF"/>
                </a:solidFill>
                <a:latin typeface="Arial"/>
                <a:cs typeface="Arial"/>
              </a:rPr>
              <a:t>considering</a:t>
            </a:r>
            <a:r>
              <a:rPr sz="1550" b="1" spc="75" dirty="0">
                <a:solidFill>
                  <a:srgbClr val="FFFFFF"/>
                </a:solidFill>
                <a:latin typeface="Arial"/>
                <a:cs typeface="Arial"/>
              </a:rPr>
              <a:t> </a:t>
            </a:r>
            <a:r>
              <a:rPr sz="1550" b="1" dirty="0">
                <a:solidFill>
                  <a:srgbClr val="FFFFFF"/>
                </a:solidFill>
                <a:latin typeface="Arial"/>
                <a:cs typeface="Arial"/>
              </a:rPr>
              <a:t>it</a:t>
            </a:r>
            <a:r>
              <a:rPr sz="1550" b="1" spc="-35" dirty="0">
                <a:solidFill>
                  <a:srgbClr val="FFFFFF"/>
                </a:solidFill>
                <a:latin typeface="Arial"/>
                <a:cs typeface="Arial"/>
              </a:rPr>
              <a:t> </a:t>
            </a:r>
            <a:r>
              <a:rPr sz="1550" b="1" spc="-50" dirty="0">
                <a:solidFill>
                  <a:srgbClr val="FFFFFF"/>
                </a:solidFill>
                <a:latin typeface="Arial"/>
                <a:cs typeface="Arial"/>
              </a:rPr>
              <a:t>a </a:t>
            </a:r>
            <a:r>
              <a:rPr sz="1550" b="1" dirty="0">
                <a:solidFill>
                  <a:srgbClr val="FFFFFF"/>
                </a:solidFill>
                <a:latin typeface="Arial"/>
                <a:cs typeface="Arial"/>
              </a:rPr>
              <a:t>reliable</a:t>
            </a:r>
            <a:r>
              <a:rPr sz="1550" b="1" spc="75" dirty="0">
                <a:solidFill>
                  <a:srgbClr val="FFFFFF"/>
                </a:solidFill>
                <a:latin typeface="Arial"/>
                <a:cs typeface="Arial"/>
              </a:rPr>
              <a:t> </a:t>
            </a:r>
            <a:r>
              <a:rPr sz="1550" b="1" dirty="0">
                <a:solidFill>
                  <a:srgbClr val="FFFFFF"/>
                </a:solidFill>
                <a:latin typeface="Arial"/>
                <a:cs typeface="Arial"/>
              </a:rPr>
              <a:t>source</a:t>
            </a:r>
            <a:r>
              <a:rPr sz="1550" b="1" spc="75" dirty="0">
                <a:solidFill>
                  <a:srgbClr val="FFFFFF"/>
                </a:solidFill>
                <a:latin typeface="Arial"/>
                <a:cs typeface="Arial"/>
              </a:rPr>
              <a:t> </a:t>
            </a:r>
            <a:r>
              <a:rPr sz="1550" b="1" dirty="0">
                <a:solidFill>
                  <a:srgbClr val="FFFFFF"/>
                </a:solidFill>
                <a:latin typeface="Arial"/>
                <a:cs typeface="Arial"/>
              </a:rPr>
              <a:t>of</a:t>
            </a:r>
            <a:r>
              <a:rPr sz="1550" b="1" spc="-10" dirty="0">
                <a:solidFill>
                  <a:srgbClr val="FFFFFF"/>
                </a:solidFill>
                <a:latin typeface="Arial"/>
                <a:cs typeface="Arial"/>
              </a:rPr>
              <a:t> information.</a:t>
            </a:r>
            <a:endParaRPr sz="1550" dirty="0">
              <a:latin typeface="Arial"/>
              <a:cs typeface="Arial"/>
            </a:endParaRPr>
          </a:p>
        </p:txBody>
      </p:sp>
      <p:pic>
        <p:nvPicPr>
          <p:cNvPr id="26" name="object 21">
            <a:extLst>
              <a:ext uri="{FF2B5EF4-FFF2-40B4-BE49-F238E27FC236}">
                <a16:creationId xmlns:a16="http://schemas.microsoft.com/office/drawing/2014/main" id="{267D30AA-5A64-4CF1-0E2D-3FB720D8DFDC}"/>
              </a:ext>
            </a:extLst>
          </p:cNvPr>
          <p:cNvPicPr/>
          <p:nvPr/>
        </p:nvPicPr>
        <p:blipFill>
          <a:blip r:embed="rId10" cstate="print"/>
          <a:stretch>
            <a:fillRect/>
          </a:stretch>
        </p:blipFill>
        <p:spPr>
          <a:xfrm>
            <a:off x="3990975" y="4114736"/>
            <a:ext cx="1738376" cy="823912"/>
          </a:xfrm>
          <a:prstGeom prst="rect">
            <a:avLst/>
          </a:prstGeom>
        </p:spPr>
      </p:pic>
      <p:sp>
        <p:nvSpPr>
          <p:cNvPr id="27" name="object 22">
            <a:extLst>
              <a:ext uri="{FF2B5EF4-FFF2-40B4-BE49-F238E27FC236}">
                <a16:creationId xmlns:a16="http://schemas.microsoft.com/office/drawing/2014/main" id="{5C67D9B2-A919-1EF3-FAF2-150058455B1E}"/>
              </a:ext>
            </a:extLst>
          </p:cNvPr>
          <p:cNvSpPr txBox="1"/>
          <p:nvPr/>
        </p:nvSpPr>
        <p:spPr>
          <a:xfrm>
            <a:off x="3971925" y="4067175"/>
            <a:ext cx="3238500" cy="1982915"/>
          </a:xfrm>
          <a:prstGeom prst="rect">
            <a:avLst/>
          </a:prstGeom>
          <a:ln w="38100">
            <a:solidFill>
              <a:srgbClr val="FFFFFF"/>
            </a:solidFill>
          </a:ln>
        </p:spPr>
        <p:txBody>
          <a:bodyPr vert="horz" wrap="square" lIns="0" tIns="172085" rIns="0" bIns="0" rtlCol="0">
            <a:spAutoFit/>
          </a:bodyPr>
          <a:lstStyle/>
          <a:p>
            <a:pPr marL="259715">
              <a:lnSpc>
                <a:spcPct val="100000"/>
              </a:lnSpc>
              <a:spcBef>
                <a:spcPts val="1355"/>
              </a:spcBef>
            </a:pPr>
            <a:r>
              <a:rPr sz="2750" spc="220" dirty="0">
                <a:solidFill>
                  <a:srgbClr val="00CCFF"/>
                </a:solidFill>
                <a:latin typeface="Arial Black"/>
                <a:cs typeface="Arial Black"/>
              </a:rPr>
              <a:t>COST</a:t>
            </a:r>
            <a:endParaRPr sz="2750" dirty="0">
              <a:solidFill>
                <a:srgbClr val="00CCFF"/>
              </a:solidFill>
              <a:latin typeface="Arial Black"/>
              <a:cs typeface="Arial Black"/>
            </a:endParaRPr>
          </a:p>
          <a:p>
            <a:pPr marL="139700" marR="107950" indent="12700" algn="ctr">
              <a:lnSpc>
                <a:spcPct val="103600"/>
              </a:lnSpc>
              <a:spcBef>
                <a:spcPts val="3240"/>
              </a:spcBef>
            </a:pPr>
            <a:r>
              <a:rPr sz="1550" b="1" dirty="0">
                <a:solidFill>
                  <a:srgbClr val="FFFFFF"/>
                </a:solidFill>
                <a:latin typeface="Arial"/>
                <a:cs typeface="Arial"/>
              </a:rPr>
              <a:t>Offers</a:t>
            </a:r>
            <a:r>
              <a:rPr sz="1550" b="1" spc="130" dirty="0">
                <a:solidFill>
                  <a:srgbClr val="FFFFFF"/>
                </a:solidFill>
                <a:latin typeface="Arial"/>
                <a:cs typeface="Arial"/>
              </a:rPr>
              <a:t> </a:t>
            </a:r>
            <a:r>
              <a:rPr sz="1550" b="1" dirty="0">
                <a:solidFill>
                  <a:srgbClr val="FFFFFF"/>
                </a:solidFill>
                <a:latin typeface="Arial"/>
                <a:cs typeface="Arial"/>
              </a:rPr>
              <a:t>a</a:t>
            </a:r>
            <a:r>
              <a:rPr sz="1550" b="1" spc="55" dirty="0">
                <a:solidFill>
                  <a:srgbClr val="FFFFFF"/>
                </a:solidFill>
                <a:latin typeface="Arial"/>
                <a:cs typeface="Arial"/>
              </a:rPr>
              <a:t> </a:t>
            </a:r>
            <a:r>
              <a:rPr sz="1550" b="1" dirty="0">
                <a:solidFill>
                  <a:srgbClr val="FFFFFF"/>
                </a:solidFill>
                <a:latin typeface="Arial"/>
                <a:cs typeface="Arial"/>
              </a:rPr>
              <a:t>cost-</a:t>
            </a:r>
            <a:r>
              <a:rPr sz="1550" b="1" spc="-10" dirty="0">
                <a:solidFill>
                  <a:srgbClr val="FFFFFF"/>
                </a:solidFill>
                <a:latin typeface="Arial"/>
                <a:cs typeface="Arial"/>
              </a:rPr>
              <a:t>effective </a:t>
            </a:r>
            <a:r>
              <a:rPr sz="1550" b="1" dirty="0">
                <a:solidFill>
                  <a:srgbClr val="FFFFFF"/>
                </a:solidFill>
                <a:latin typeface="Arial"/>
                <a:cs typeface="Arial"/>
              </a:rPr>
              <a:t>advertising</a:t>
            </a:r>
            <a:r>
              <a:rPr sz="1550" b="1" spc="5" dirty="0">
                <a:solidFill>
                  <a:srgbClr val="FFFFFF"/>
                </a:solidFill>
                <a:latin typeface="Arial"/>
                <a:cs typeface="Arial"/>
              </a:rPr>
              <a:t> </a:t>
            </a:r>
            <a:r>
              <a:rPr sz="1550" b="1" dirty="0">
                <a:solidFill>
                  <a:srgbClr val="FFFFFF"/>
                </a:solidFill>
                <a:latin typeface="Arial"/>
                <a:cs typeface="Arial"/>
              </a:rPr>
              <a:t>solution</a:t>
            </a:r>
            <a:r>
              <a:rPr sz="1550" b="1" spc="45" dirty="0">
                <a:solidFill>
                  <a:srgbClr val="FFFFFF"/>
                </a:solidFill>
                <a:latin typeface="Arial"/>
                <a:cs typeface="Arial"/>
              </a:rPr>
              <a:t> </a:t>
            </a:r>
            <a:r>
              <a:rPr sz="1550" b="1" dirty="0">
                <a:solidFill>
                  <a:srgbClr val="FFFFFF"/>
                </a:solidFill>
                <a:latin typeface="Arial"/>
                <a:cs typeface="Arial"/>
              </a:rPr>
              <a:t>with</a:t>
            </a:r>
            <a:r>
              <a:rPr sz="1550" b="1" spc="45" dirty="0">
                <a:solidFill>
                  <a:srgbClr val="FFFFFF"/>
                </a:solidFill>
                <a:latin typeface="Arial"/>
                <a:cs typeface="Arial"/>
              </a:rPr>
              <a:t> </a:t>
            </a:r>
            <a:r>
              <a:rPr sz="1550" b="1" dirty="0">
                <a:solidFill>
                  <a:srgbClr val="FFFFFF"/>
                </a:solidFill>
                <a:latin typeface="Arial"/>
                <a:cs typeface="Arial"/>
              </a:rPr>
              <a:t>a</a:t>
            </a:r>
            <a:r>
              <a:rPr sz="1550" b="1" spc="40" dirty="0">
                <a:solidFill>
                  <a:srgbClr val="FFFFFF"/>
                </a:solidFill>
                <a:latin typeface="Arial"/>
                <a:cs typeface="Arial"/>
              </a:rPr>
              <a:t> </a:t>
            </a:r>
            <a:r>
              <a:rPr sz="1550" b="1" spc="-20" dirty="0">
                <a:solidFill>
                  <a:srgbClr val="FFFFFF"/>
                </a:solidFill>
                <a:latin typeface="Arial"/>
                <a:cs typeface="Arial"/>
              </a:rPr>
              <a:t>high </a:t>
            </a:r>
            <a:r>
              <a:rPr sz="1550" b="1" dirty="0">
                <a:solidFill>
                  <a:srgbClr val="FFFFFF"/>
                </a:solidFill>
                <a:latin typeface="Arial"/>
                <a:cs typeface="Arial"/>
              </a:rPr>
              <a:t>ROI,</a:t>
            </a:r>
            <a:r>
              <a:rPr sz="1550" b="1" spc="45" dirty="0">
                <a:solidFill>
                  <a:srgbClr val="FFFFFF"/>
                </a:solidFill>
                <a:latin typeface="Arial"/>
                <a:cs typeface="Arial"/>
              </a:rPr>
              <a:t> </a:t>
            </a:r>
            <a:r>
              <a:rPr sz="1550" b="1" dirty="0">
                <a:solidFill>
                  <a:srgbClr val="FFFFFF"/>
                </a:solidFill>
                <a:latin typeface="Arial"/>
                <a:cs typeface="Arial"/>
              </a:rPr>
              <a:t>maximizing</a:t>
            </a:r>
            <a:r>
              <a:rPr sz="1550" b="1" spc="50" dirty="0">
                <a:solidFill>
                  <a:srgbClr val="FFFFFF"/>
                </a:solidFill>
                <a:latin typeface="Arial"/>
                <a:cs typeface="Arial"/>
              </a:rPr>
              <a:t> </a:t>
            </a:r>
            <a:r>
              <a:rPr sz="1550" b="1" spc="-10" dirty="0">
                <a:solidFill>
                  <a:srgbClr val="FFFFFF"/>
                </a:solidFill>
                <a:latin typeface="Arial"/>
                <a:cs typeface="Arial"/>
              </a:rPr>
              <a:t>marketing budgets.</a:t>
            </a:r>
            <a:endParaRPr sz="1550" dirty="0">
              <a:latin typeface="Arial"/>
              <a:cs typeface="Arial"/>
            </a:endParaRPr>
          </a:p>
        </p:txBody>
      </p:sp>
      <p:grpSp>
        <p:nvGrpSpPr>
          <p:cNvPr id="28" name="object 23">
            <a:extLst>
              <a:ext uri="{FF2B5EF4-FFF2-40B4-BE49-F238E27FC236}">
                <a16:creationId xmlns:a16="http://schemas.microsoft.com/office/drawing/2014/main" id="{99E35642-0DD2-FF19-FA0E-514D26C4A15E}"/>
              </a:ext>
            </a:extLst>
          </p:cNvPr>
          <p:cNvGrpSpPr/>
          <p:nvPr/>
        </p:nvGrpSpPr>
        <p:grpSpPr>
          <a:xfrm>
            <a:off x="2771635" y="1965045"/>
            <a:ext cx="9086990" cy="4045230"/>
            <a:chOff x="2771635" y="1965045"/>
            <a:chExt cx="9086990" cy="4045230"/>
          </a:xfrm>
        </p:grpSpPr>
        <p:sp>
          <p:nvSpPr>
            <p:cNvPr id="29" name="object 24">
              <a:extLst>
                <a:ext uri="{FF2B5EF4-FFF2-40B4-BE49-F238E27FC236}">
                  <a16:creationId xmlns:a16="http://schemas.microsoft.com/office/drawing/2014/main" id="{0255C931-7E03-07B0-A195-50E99503FB5E}"/>
                </a:ext>
              </a:extLst>
            </p:cNvPr>
            <p:cNvSpPr/>
            <p:nvPr/>
          </p:nvSpPr>
          <p:spPr>
            <a:xfrm>
              <a:off x="6015164" y="1965045"/>
              <a:ext cx="859155" cy="2925445"/>
            </a:xfrm>
            <a:custGeom>
              <a:avLst/>
              <a:gdLst/>
              <a:ahLst/>
              <a:cxnLst/>
              <a:rect l="l" t="t" r="r" b="b"/>
              <a:pathLst>
                <a:path w="859154" h="2925445">
                  <a:moveTo>
                    <a:pt x="750658" y="271094"/>
                  </a:moveTo>
                  <a:lnTo>
                    <a:pt x="699643" y="259219"/>
                  </a:lnTo>
                  <a:lnTo>
                    <a:pt x="650074" y="242874"/>
                  </a:lnTo>
                  <a:lnTo>
                    <a:pt x="637590" y="237477"/>
                  </a:lnTo>
                  <a:lnTo>
                    <a:pt x="637590" y="387248"/>
                  </a:lnTo>
                  <a:lnTo>
                    <a:pt x="442760" y="583755"/>
                  </a:lnTo>
                  <a:lnTo>
                    <a:pt x="327596" y="467601"/>
                  </a:lnTo>
                  <a:lnTo>
                    <a:pt x="366725" y="428129"/>
                  </a:lnTo>
                  <a:lnTo>
                    <a:pt x="442760" y="504812"/>
                  </a:lnTo>
                  <a:lnTo>
                    <a:pt x="518795" y="428129"/>
                  </a:lnTo>
                  <a:lnTo>
                    <a:pt x="598462" y="347776"/>
                  </a:lnTo>
                  <a:lnTo>
                    <a:pt x="637590" y="387248"/>
                  </a:lnTo>
                  <a:lnTo>
                    <a:pt x="637590" y="237477"/>
                  </a:lnTo>
                  <a:lnTo>
                    <a:pt x="602246" y="222161"/>
                  </a:lnTo>
                  <a:lnTo>
                    <a:pt x="556425" y="197231"/>
                  </a:lnTo>
                  <a:lnTo>
                    <a:pt x="512927" y="168224"/>
                  </a:lnTo>
                  <a:lnTo>
                    <a:pt x="472008" y="135280"/>
                  </a:lnTo>
                  <a:lnTo>
                    <a:pt x="431076" y="168224"/>
                  </a:lnTo>
                  <a:lnTo>
                    <a:pt x="387565" y="197231"/>
                  </a:lnTo>
                  <a:lnTo>
                    <a:pt x="341757" y="222161"/>
                  </a:lnTo>
                  <a:lnTo>
                    <a:pt x="293928" y="242874"/>
                  </a:lnTo>
                  <a:lnTo>
                    <a:pt x="244348" y="259219"/>
                  </a:lnTo>
                  <a:lnTo>
                    <a:pt x="193332" y="271094"/>
                  </a:lnTo>
                  <a:lnTo>
                    <a:pt x="193332" y="325170"/>
                  </a:lnTo>
                  <a:lnTo>
                    <a:pt x="195478" y="369481"/>
                  </a:lnTo>
                  <a:lnTo>
                    <a:pt x="201841" y="413715"/>
                  </a:lnTo>
                  <a:lnTo>
                    <a:pt x="212305" y="457644"/>
                  </a:lnTo>
                  <a:lnTo>
                    <a:pt x="226758" y="501091"/>
                  </a:lnTo>
                  <a:lnTo>
                    <a:pt x="245071" y="543864"/>
                  </a:lnTo>
                  <a:lnTo>
                    <a:pt x="267157" y="585749"/>
                  </a:lnTo>
                  <a:lnTo>
                    <a:pt x="292874" y="626567"/>
                  </a:lnTo>
                  <a:lnTo>
                    <a:pt x="322110" y="666115"/>
                  </a:lnTo>
                  <a:lnTo>
                    <a:pt x="354761" y="704189"/>
                  </a:lnTo>
                  <a:lnTo>
                    <a:pt x="390702" y="740625"/>
                  </a:lnTo>
                  <a:lnTo>
                    <a:pt x="429818" y="775195"/>
                  </a:lnTo>
                  <a:lnTo>
                    <a:pt x="472008" y="807707"/>
                  </a:lnTo>
                  <a:lnTo>
                    <a:pt x="514184" y="775195"/>
                  </a:lnTo>
                  <a:lnTo>
                    <a:pt x="553313" y="740625"/>
                  </a:lnTo>
                  <a:lnTo>
                    <a:pt x="589254" y="704189"/>
                  </a:lnTo>
                  <a:lnTo>
                    <a:pt x="621906" y="666115"/>
                  </a:lnTo>
                  <a:lnTo>
                    <a:pt x="651141" y="626567"/>
                  </a:lnTo>
                  <a:lnTo>
                    <a:pt x="676859" y="585749"/>
                  </a:lnTo>
                  <a:lnTo>
                    <a:pt x="677900" y="583755"/>
                  </a:lnTo>
                  <a:lnTo>
                    <a:pt x="698931" y="543864"/>
                  </a:lnTo>
                  <a:lnTo>
                    <a:pt x="717245" y="501091"/>
                  </a:lnTo>
                  <a:lnTo>
                    <a:pt x="731697" y="457644"/>
                  </a:lnTo>
                  <a:lnTo>
                    <a:pt x="742162" y="413715"/>
                  </a:lnTo>
                  <a:lnTo>
                    <a:pt x="748512" y="369481"/>
                  </a:lnTo>
                  <a:lnTo>
                    <a:pt x="750658" y="325170"/>
                  </a:lnTo>
                  <a:lnTo>
                    <a:pt x="750658" y="271094"/>
                  </a:lnTo>
                  <a:close/>
                </a:path>
                <a:path w="859154" h="2925445">
                  <a:moveTo>
                    <a:pt x="808215" y="2747149"/>
                  </a:moveTo>
                  <a:lnTo>
                    <a:pt x="808088" y="2712859"/>
                  </a:lnTo>
                  <a:lnTo>
                    <a:pt x="806526" y="2696349"/>
                  </a:lnTo>
                  <a:lnTo>
                    <a:pt x="806411" y="2695079"/>
                  </a:lnTo>
                  <a:lnTo>
                    <a:pt x="800011" y="2677299"/>
                  </a:lnTo>
                  <a:lnTo>
                    <a:pt x="799553" y="2676029"/>
                  </a:lnTo>
                  <a:lnTo>
                    <a:pt x="787654" y="2660789"/>
                  </a:lnTo>
                  <a:lnTo>
                    <a:pt x="770686" y="2646819"/>
                  </a:lnTo>
                  <a:lnTo>
                    <a:pt x="770686" y="2617609"/>
                  </a:lnTo>
                  <a:lnTo>
                    <a:pt x="764044" y="2585859"/>
                  </a:lnTo>
                  <a:lnTo>
                    <a:pt x="751446" y="2568905"/>
                  </a:lnTo>
                  <a:lnTo>
                    <a:pt x="751446" y="2792869"/>
                  </a:lnTo>
                  <a:lnTo>
                    <a:pt x="751446" y="2810649"/>
                  </a:lnTo>
                  <a:lnTo>
                    <a:pt x="748817" y="2819539"/>
                  </a:lnTo>
                  <a:lnTo>
                    <a:pt x="741222" y="2828429"/>
                  </a:lnTo>
                  <a:lnTo>
                    <a:pt x="729119" y="2836049"/>
                  </a:lnTo>
                  <a:lnTo>
                    <a:pt x="712965" y="2842399"/>
                  </a:lnTo>
                  <a:lnTo>
                    <a:pt x="712965" y="2818269"/>
                  </a:lnTo>
                  <a:lnTo>
                    <a:pt x="712965" y="2808109"/>
                  </a:lnTo>
                  <a:lnTo>
                    <a:pt x="723036" y="2805569"/>
                  </a:lnTo>
                  <a:lnTo>
                    <a:pt x="732929" y="2801759"/>
                  </a:lnTo>
                  <a:lnTo>
                    <a:pt x="742454" y="2796679"/>
                  </a:lnTo>
                  <a:lnTo>
                    <a:pt x="751446" y="2792869"/>
                  </a:lnTo>
                  <a:lnTo>
                    <a:pt x="751446" y="2568905"/>
                  </a:lnTo>
                  <a:lnTo>
                    <a:pt x="745172" y="2560459"/>
                  </a:lnTo>
                  <a:lnTo>
                    <a:pt x="744232" y="2559189"/>
                  </a:lnTo>
                  <a:lnTo>
                    <a:pt x="712965" y="2538615"/>
                  </a:lnTo>
                  <a:lnTo>
                    <a:pt x="712965" y="2617609"/>
                  </a:lnTo>
                  <a:lnTo>
                    <a:pt x="712965" y="2696349"/>
                  </a:lnTo>
                  <a:lnTo>
                    <a:pt x="712965" y="2714129"/>
                  </a:lnTo>
                  <a:lnTo>
                    <a:pt x="710336" y="2723019"/>
                  </a:lnTo>
                  <a:lnTo>
                    <a:pt x="702741" y="2731909"/>
                  </a:lnTo>
                  <a:lnTo>
                    <a:pt x="690638" y="2739529"/>
                  </a:lnTo>
                  <a:lnTo>
                    <a:pt x="674471" y="2747149"/>
                  </a:lnTo>
                  <a:lnTo>
                    <a:pt x="674471" y="2818269"/>
                  </a:lnTo>
                  <a:lnTo>
                    <a:pt x="674471" y="2853829"/>
                  </a:lnTo>
                  <a:lnTo>
                    <a:pt x="665480" y="2856369"/>
                  </a:lnTo>
                  <a:lnTo>
                    <a:pt x="655955" y="2857639"/>
                  </a:lnTo>
                  <a:lnTo>
                    <a:pt x="646061" y="2860179"/>
                  </a:lnTo>
                  <a:lnTo>
                    <a:pt x="635990" y="2861449"/>
                  </a:lnTo>
                  <a:lnTo>
                    <a:pt x="635990" y="2823349"/>
                  </a:lnTo>
                  <a:lnTo>
                    <a:pt x="674471" y="2818269"/>
                  </a:lnTo>
                  <a:lnTo>
                    <a:pt x="674471" y="2747149"/>
                  </a:lnTo>
                  <a:lnTo>
                    <a:pt x="674471" y="2721749"/>
                  </a:lnTo>
                  <a:lnTo>
                    <a:pt x="674471" y="2720479"/>
                  </a:lnTo>
                  <a:lnTo>
                    <a:pt x="674471" y="2711589"/>
                  </a:lnTo>
                  <a:lnTo>
                    <a:pt x="684542" y="2709049"/>
                  </a:lnTo>
                  <a:lnTo>
                    <a:pt x="694436" y="2705239"/>
                  </a:lnTo>
                  <a:lnTo>
                    <a:pt x="703973" y="2701429"/>
                  </a:lnTo>
                  <a:lnTo>
                    <a:pt x="712965" y="2696349"/>
                  </a:lnTo>
                  <a:lnTo>
                    <a:pt x="712965" y="2617609"/>
                  </a:lnTo>
                  <a:lnTo>
                    <a:pt x="702221" y="2635389"/>
                  </a:lnTo>
                  <a:lnTo>
                    <a:pt x="672261" y="2651899"/>
                  </a:lnTo>
                  <a:lnTo>
                    <a:pt x="635990" y="2661970"/>
                  </a:lnTo>
                  <a:lnTo>
                    <a:pt x="635990" y="2721749"/>
                  </a:lnTo>
                  <a:lnTo>
                    <a:pt x="635990" y="2758579"/>
                  </a:lnTo>
                  <a:lnTo>
                    <a:pt x="626999" y="2759849"/>
                  </a:lnTo>
                  <a:lnTo>
                    <a:pt x="617461" y="2762389"/>
                  </a:lnTo>
                  <a:lnTo>
                    <a:pt x="597496" y="2764929"/>
                  </a:lnTo>
                  <a:lnTo>
                    <a:pt x="597496" y="2827159"/>
                  </a:lnTo>
                  <a:lnTo>
                    <a:pt x="597496" y="2866529"/>
                  </a:lnTo>
                  <a:lnTo>
                    <a:pt x="588111" y="2866529"/>
                  </a:lnTo>
                  <a:lnTo>
                    <a:pt x="578624" y="2867799"/>
                  </a:lnTo>
                  <a:lnTo>
                    <a:pt x="559015" y="2867799"/>
                  </a:lnTo>
                  <a:lnTo>
                    <a:pt x="559015" y="2829699"/>
                  </a:lnTo>
                  <a:lnTo>
                    <a:pt x="568007" y="2829699"/>
                  </a:lnTo>
                  <a:lnTo>
                    <a:pt x="577532" y="2828429"/>
                  </a:lnTo>
                  <a:lnTo>
                    <a:pt x="587425" y="2828429"/>
                  </a:lnTo>
                  <a:lnTo>
                    <a:pt x="597496" y="2827159"/>
                  </a:lnTo>
                  <a:lnTo>
                    <a:pt x="597496" y="2764929"/>
                  </a:lnTo>
                  <a:lnTo>
                    <a:pt x="597496" y="2730639"/>
                  </a:lnTo>
                  <a:lnTo>
                    <a:pt x="597496" y="2726829"/>
                  </a:lnTo>
                  <a:lnTo>
                    <a:pt x="635990" y="2721749"/>
                  </a:lnTo>
                  <a:lnTo>
                    <a:pt x="635990" y="2661970"/>
                  </a:lnTo>
                  <a:lnTo>
                    <a:pt x="626503" y="2664599"/>
                  </a:lnTo>
                  <a:lnTo>
                    <a:pt x="568375" y="2672219"/>
                  </a:lnTo>
                  <a:lnTo>
                    <a:pt x="559015" y="2672753"/>
                  </a:lnTo>
                  <a:lnTo>
                    <a:pt x="559015" y="2730639"/>
                  </a:lnTo>
                  <a:lnTo>
                    <a:pt x="559015" y="2770009"/>
                  </a:lnTo>
                  <a:lnTo>
                    <a:pt x="549617" y="2770009"/>
                  </a:lnTo>
                  <a:lnTo>
                    <a:pt x="530466" y="2771279"/>
                  </a:lnTo>
                  <a:lnTo>
                    <a:pt x="520534" y="2771279"/>
                  </a:lnTo>
                  <a:lnTo>
                    <a:pt x="520534" y="2829699"/>
                  </a:lnTo>
                  <a:lnTo>
                    <a:pt x="520534" y="2867799"/>
                  </a:lnTo>
                  <a:lnTo>
                    <a:pt x="500926" y="2867799"/>
                  </a:lnTo>
                  <a:lnTo>
                    <a:pt x="491439" y="2866529"/>
                  </a:lnTo>
                  <a:lnTo>
                    <a:pt x="482041" y="2866529"/>
                  </a:lnTo>
                  <a:lnTo>
                    <a:pt x="482041" y="2861449"/>
                  </a:lnTo>
                  <a:lnTo>
                    <a:pt x="482041" y="2829699"/>
                  </a:lnTo>
                  <a:lnTo>
                    <a:pt x="520534" y="2829699"/>
                  </a:lnTo>
                  <a:lnTo>
                    <a:pt x="520534" y="2771279"/>
                  </a:lnTo>
                  <a:lnTo>
                    <a:pt x="520534" y="2733179"/>
                  </a:lnTo>
                  <a:lnTo>
                    <a:pt x="539051" y="2733179"/>
                  </a:lnTo>
                  <a:lnTo>
                    <a:pt x="559015" y="2730639"/>
                  </a:lnTo>
                  <a:lnTo>
                    <a:pt x="559015" y="2672753"/>
                  </a:lnTo>
                  <a:lnTo>
                    <a:pt x="501281" y="2676029"/>
                  </a:lnTo>
                  <a:lnTo>
                    <a:pt x="482041" y="2674937"/>
                  </a:lnTo>
                  <a:lnTo>
                    <a:pt x="482041" y="2733179"/>
                  </a:lnTo>
                  <a:lnTo>
                    <a:pt x="482041" y="2771279"/>
                  </a:lnTo>
                  <a:lnTo>
                    <a:pt x="462445" y="2771279"/>
                  </a:lnTo>
                  <a:lnTo>
                    <a:pt x="452958" y="2770009"/>
                  </a:lnTo>
                  <a:lnTo>
                    <a:pt x="443560" y="2770009"/>
                  </a:lnTo>
                  <a:lnTo>
                    <a:pt x="443560" y="2827159"/>
                  </a:lnTo>
                  <a:lnTo>
                    <a:pt x="443560" y="2861449"/>
                  </a:lnTo>
                  <a:lnTo>
                    <a:pt x="433489" y="2860179"/>
                  </a:lnTo>
                  <a:lnTo>
                    <a:pt x="423595" y="2857639"/>
                  </a:lnTo>
                  <a:lnTo>
                    <a:pt x="414058" y="2856369"/>
                  </a:lnTo>
                  <a:lnTo>
                    <a:pt x="405066" y="2853829"/>
                  </a:lnTo>
                  <a:lnTo>
                    <a:pt x="405066" y="2842399"/>
                  </a:lnTo>
                  <a:lnTo>
                    <a:pt x="405066" y="2823349"/>
                  </a:lnTo>
                  <a:lnTo>
                    <a:pt x="433616" y="2827159"/>
                  </a:lnTo>
                  <a:lnTo>
                    <a:pt x="443560" y="2827159"/>
                  </a:lnTo>
                  <a:lnTo>
                    <a:pt x="443560" y="2770009"/>
                  </a:lnTo>
                  <a:lnTo>
                    <a:pt x="443560" y="2764929"/>
                  </a:lnTo>
                  <a:lnTo>
                    <a:pt x="443560" y="2730639"/>
                  </a:lnTo>
                  <a:lnTo>
                    <a:pt x="462445" y="2733179"/>
                  </a:lnTo>
                  <a:lnTo>
                    <a:pt x="482041" y="2733179"/>
                  </a:lnTo>
                  <a:lnTo>
                    <a:pt x="482041" y="2674937"/>
                  </a:lnTo>
                  <a:lnTo>
                    <a:pt x="434200" y="2672219"/>
                  </a:lnTo>
                  <a:lnTo>
                    <a:pt x="405066" y="2668409"/>
                  </a:lnTo>
                  <a:lnTo>
                    <a:pt x="405066" y="2726829"/>
                  </a:lnTo>
                  <a:lnTo>
                    <a:pt x="405066" y="2764929"/>
                  </a:lnTo>
                  <a:lnTo>
                    <a:pt x="385102" y="2762389"/>
                  </a:lnTo>
                  <a:lnTo>
                    <a:pt x="375577" y="2759849"/>
                  </a:lnTo>
                  <a:lnTo>
                    <a:pt x="366585" y="2758579"/>
                  </a:lnTo>
                  <a:lnTo>
                    <a:pt x="366585" y="2816999"/>
                  </a:lnTo>
                  <a:lnTo>
                    <a:pt x="366585" y="2842399"/>
                  </a:lnTo>
                  <a:lnTo>
                    <a:pt x="350431" y="2834779"/>
                  </a:lnTo>
                  <a:lnTo>
                    <a:pt x="338328" y="2827159"/>
                  </a:lnTo>
                  <a:lnTo>
                    <a:pt x="330733" y="2818269"/>
                  </a:lnTo>
                  <a:lnTo>
                    <a:pt x="328104" y="2810649"/>
                  </a:lnTo>
                  <a:lnTo>
                    <a:pt x="328104" y="2808109"/>
                  </a:lnTo>
                  <a:lnTo>
                    <a:pt x="329057" y="2808109"/>
                  </a:lnTo>
                  <a:lnTo>
                    <a:pt x="331952" y="2809379"/>
                  </a:lnTo>
                  <a:lnTo>
                    <a:pt x="333870" y="2810649"/>
                  </a:lnTo>
                  <a:lnTo>
                    <a:pt x="336765" y="2810649"/>
                  </a:lnTo>
                  <a:lnTo>
                    <a:pt x="343992" y="2811919"/>
                  </a:lnTo>
                  <a:lnTo>
                    <a:pt x="351307" y="2814459"/>
                  </a:lnTo>
                  <a:lnTo>
                    <a:pt x="366585" y="2816999"/>
                  </a:lnTo>
                  <a:lnTo>
                    <a:pt x="366585" y="2758579"/>
                  </a:lnTo>
                  <a:lnTo>
                    <a:pt x="366585" y="2750959"/>
                  </a:lnTo>
                  <a:lnTo>
                    <a:pt x="366585" y="2747149"/>
                  </a:lnTo>
                  <a:lnTo>
                    <a:pt x="366585" y="2720479"/>
                  </a:lnTo>
                  <a:lnTo>
                    <a:pt x="375983" y="2721749"/>
                  </a:lnTo>
                  <a:lnTo>
                    <a:pt x="385470" y="2724289"/>
                  </a:lnTo>
                  <a:lnTo>
                    <a:pt x="405066" y="2726829"/>
                  </a:lnTo>
                  <a:lnTo>
                    <a:pt x="405066" y="2668409"/>
                  </a:lnTo>
                  <a:lnTo>
                    <a:pt x="376072" y="2664599"/>
                  </a:lnTo>
                  <a:lnTo>
                    <a:pt x="330314" y="2651899"/>
                  </a:lnTo>
                  <a:lnTo>
                    <a:pt x="328104" y="2650693"/>
                  </a:lnTo>
                  <a:lnTo>
                    <a:pt x="328104" y="2711589"/>
                  </a:lnTo>
                  <a:lnTo>
                    <a:pt x="328104" y="2747149"/>
                  </a:lnTo>
                  <a:lnTo>
                    <a:pt x="311937" y="2739529"/>
                  </a:lnTo>
                  <a:lnTo>
                    <a:pt x="299834" y="2730639"/>
                  </a:lnTo>
                  <a:lnTo>
                    <a:pt x="292239" y="2723019"/>
                  </a:lnTo>
                  <a:lnTo>
                    <a:pt x="289610" y="2714129"/>
                  </a:lnTo>
                  <a:lnTo>
                    <a:pt x="289610" y="2711589"/>
                  </a:lnTo>
                  <a:lnTo>
                    <a:pt x="289610" y="2701429"/>
                  </a:lnTo>
                  <a:lnTo>
                    <a:pt x="289610" y="2696349"/>
                  </a:lnTo>
                  <a:lnTo>
                    <a:pt x="298475" y="2700159"/>
                  </a:lnTo>
                  <a:lnTo>
                    <a:pt x="307771" y="2703969"/>
                  </a:lnTo>
                  <a:lnTo>
                    <a:pt x="317627" y="2707779"/>
                  </a:lnTo>
                  <a:lnTo>
                    <a:pt x="328104" y="2711589"/>
                  </a:lnTo>
                  <a:lnTo>
                    <a:pt x="328104" y="2650693"/>
                  </a:lnTo>
                  <a:lnTo>
                    <a:pt x="309575" y="2640469"/>
                  </a:lnTo>
                  <a:lnTo>
                    <a:pt x="300355" y="2635389"/>
                  </a:lnTo>
                  <a:lnTo>
                    <a:pt x="289610" y="2617609"/>
                  </a:lnTo>
                  <a:lnTo>
                    <a:pt x="300355" y="2599829"/>
                  </a:lnTo>
                  <a:lnTo>
                    <a:pt x="307276" y="2596019"/>
                  </a:lnTo>
                  <a:lnTo>
                    <a:pt x="330314" y="2583319"/>
                  </a:lnTo>
                  <a:lnTo>
                    <a:pt x="371500" y="2571889"/>
                  </a:lnTo>
                  <a:lnTo>
                    <a:pt x="376072" y="2570619"/>
                  </a:lnTo>
                  <a:lnTo>
                    <a:pt x="434200" y="2562999"/>
                  </a:lnTo>
                  <a:lnTo>
                    <a:pt x="501281" y="2560459"/>
                  </a:lnTo>
                  <a:lnTo>
                    <a:pt x="568375" y="2562999"/>
                  </a:lnTo>
                  <a:lnTo>
                    <a:pt x="626503" y="2570619"/>
                  </a:lnTo>
                  <a:lnTo>
                    <a:pt x="672261" y="2583319"/>
                  </a:lnTo>
                  <a:lnTo>
                    <a:pt x="702221" y="2599829"/>
                  </a:lnTo>
                  <a:lnTo>
                    <a:pt x="712965" y="2617609"/>
                  </a:lnTo>
                  <a:lnTo>
                    <a:pt x="712965" y="2538615"/>
                  </a:lnTo>
                  <a:lnTo>
                    <a:pt x="711428" y="2537599"/>
                  </a:lnTo>
                  <a:lnTo>
                    <a:pt x="665810" y="2521089"/>
                  </a:lnTo>
                  <a:lnTo>
                    <a:pt x="645604" y="2517279"/>
                  </a:lnTo>
                  <a:lnTo>
                    <a:pt x="623963" y="2512199"/>
                  </a:lnTo>
                  <a:lnTo>
                    <a:pt x="600875" y="2508389"/>
                  </a:lnTo>
                  <a:lnTo>
                    <a:pt x="576338" y="2505849"/>
                  </a:lnTo>
                  <a:lnTo>
                    <a:pt x="577291" y="2502039"/>
                  </a:lnTo>
                  <a:lnTo>
                    <a:pt x="577291" y="2495689"/>
                  </a:lnTo>
                  <a:lnTo>
                    <a:pt x="577291" y="2493149"/>
                  </a:lnTo>
                  <a:lnTo>
                    <a:pt x="575373" y="2476639"/>
                  </a:lnTo>
                  <a:lnTo>
                    <a:pt x="555790" y="2439809"/>
                  </a:lnTo>
                  <a:lnTo>
                    <a:pt x="538810" y="2425839"/>
                  </a:lnTo>
                  <a:lnTo>
                    <a:pt x="538810" y="2405519"/>
                  </a:lnTo>
                  <a:lnTo>
                    <a:pt x="538810" y="2348369"/>
                  </a:lnTo>
                  <a:lnTo>
                    <a:pt x="532168" y="2316619"/>
                  </a:lnTo>
                  <a:lnTo>
                    <a:pt x="513295" y="2291219"/>
                  </a:lnTo>
                  <a:lnTo>
                    <a:pt x="512356" y="2289949"/>
                  </a:lnTo>
                  <a:lnTo>
                    <a:pt x="482041" y="2269998"/>
                  </a:lnTo>
                  <a:lnTo>
                    <a:pt x="482041" y="2348369"/>
                  </a:lnTo>
                  <a:lnTo>
                    <a:pt x="482041" y="2427109"/>
                  </a:lnTo>
                  <a:lnTo>
                    <a:pt x="482041" y="2444889"/>
                  </a:lnTo>
                  <a:lnTo>
                    <a:pt x="479412" y="2453779"/>
                  </a:lnTo>
                  <a:lnTo>
                    <a:pt x="471817" y="2462669"/>
                  </a:lnTo>
                  <a:lnTo>
                    <a:pt x="459714" y="2470289"/>
                  </a:lnTo>
                  <a:lnTo>
                    <a:pt x="443560" y="2476639"/>
                  </a:lnTo>
                  <a:lnTo>
                    <a:pt x="443560" y="2452509"/>
                  </a:lnTo>
                  <a:lnTo>
                    <a:pt x="443560" y="2442349"/>
                  </a:lnTo>
                  <a:lnTo>
                    <a:pt x="453631" y="2439809"/>
                  </a:lnTo>
                  <a:lnTo>
                    <a:pt x="463524" y="2435999"/>
                  </a:lnTo>
                  <a:lnTo>
                    <a:pt x="473049" y="2430919"/>
                  </a:lnTo>
                  <a:lnTo>
                    <a:pt x="482041" y="2427109"/>
                  </a:lnTo>
                  <a:lnTo>
                    <a:pt x="482041" y="2348369"/>
                  </a:lnTo>
                  <a:lnTo>
                    <a:pt x="471297" y="2366149"/>
                  </a:lnTo>
                  <a:lnTo>
                    <a:pt x="441337" y="2382659"/>
                  </a:lnTo>
                  <a:lnTo>
                    <a:pt x="405066" y="2392730"/>
                  </a:lnTo>
                  <a:lnTo>
                    <a:pt x="405066" y="2452509"/>
                  </a:lnTo>
                  <a:lnTo>
                    <a:pt x="405066" y="2489339"/>
                  </a:lnTo>
                  <a:lnTo>
                    <a:pt x="396087" y="2490609"/>
                  </a:lnTo>
                  <a:lnTo>
                    <a:pt x="386549" y="2493149"/>
                  </a:lnTo>
                  <a:lnTo>
                    <a:pt x="366585" y="2495689"/>
                  </a:lnTo>
                  <a:lnTo>
                    <a:pt x="366585" y="2461399"/>
                  </a:lnTo>
                  <a:lnTo>
                    <a:pt x="366585" y="2457589"/>
                  </a:lnTo>
                  <a:lnTo>
                    <a:pt x="405066" y="2452509"/>
                  </a:lnTo>
                  <a:lnTo>
                    <a:pt x="405066" y="2392730"/>
                  </a:lnTo>
                  <a:lnTo>
                    <a:pt x="395592" y="2395359"/>
                  </a:lnTo>
                  <a:lnTo>
                    <a:pt x="337464" y="2402979"/>
                  </a:lnTo>
                  <a:lnTo>
                    <a:pt x="328104" y="2403335"/>
                  </a:lnTo>
                  <a:lnTo>
                    <a:pt x="328104" y="2461399"/>
                  </a:lnTo>
                  <a:lnTo>
                    <a:pt x="328104" y="2500769"/>
                  </a:lnTo>
                  <a:lnTo>
                    <a:pt x="318706" y="2500769"/>
                  </a:lnTo>
                  <a:lnTo>
                    <a:pt x="299554" y="2502039"/>
                  </a:lnTo>
                  <a:lnTo>
                    <a:pt x="289610" y="2502039"/>
                  </a:lnTo>
                  <a:lnTo>
                    <a:pt x="289610" y="2463939"/>
                  </a:lnTo>
                  <a:lnTo>
                    <a:pt x="298602" y="2463939"/>
                  </a:lnTo>
                  <a:lnTo>
                    <a:pt x="308140" y="2462669"/>
                  </a:lnTo>
                  <a:lnTo>
                    <a:pt x="318033" y="2462669"/>
                  </a:lnTo>
                  <a:lnTo>
                    <a:pt x="328104" y="2461399"/>
                  </a:lnTo>
                  <a:lnTo>
                    <a:pt x="328104" y="2403335"/>
                  </a:lnTo>
                  <a:lnTo>
                    <a:pt x="270370" y="2405519"/>
                  </a:lnTo>
                  <a:lnTo>
                    <a:pt x="251129" y="2404795"/>
                  </a:lnTo>
                  <a:lnTo>
                    <a:pt x="251129" y="2463939"/>
                  </a:lnTo>
                  <a:lnTo>
                    <a:pt x="251129" y="2502039"/>
                  </a:lnTo>
                  <a:lnTo>
                    <a:pt x="241503" y="2502039"/>
                  </a:lnTo>
                  <a:lnTo>
                    <a:pt x="241503" y="2750959"/>
                  </a:lnTo>
                  <a:lnTo>
                    <a:pt x="227076" y="2750959"/>
                  </a:lnTo>
                  <a:lnTo>
                    <a:pt x="219862" y="2749689"/>
                  </a:lnTo>
                  <a:lnTo>
                    <a:pt x="212636" y="2749689"/>
                  </a:lnTo>
                  <a:lnTo>
                    <a:pt x="212636" y="2745879"/>
                  </a:lnTo>
                  <a:lnTo>
                    <a:pt x="212636" y="2711589"/>
                  </a:lnTo>
                  <a:lnTo>
                    <a:pt x="219379" y="2711589"/>
                  </a:lnTo>
                  <a:lnTo>
                    <a:pt x="225145" y="2712859"/>
                  </a:lnTo>
                  <a:lnTo>
                    <a:pt x="231889" y="2712859"/>
                  </a:lnTo>
                  <a:lnTo>
                    <a:pt x="231889" y="2714129"/>
                  </a:lnTo>
                  <a:lnTo>
                    <a:pt x="232168" y="2719209"/>
                  </a:lnTo>
                  <a:lnTo>
                    <a:pt x="232232" y="2720479"/>
                  </a:lnTo>
                  <a:lnTo>
                    <a:pt x="232308" y="2721749"/>
                  </a:lnTo>
                  <a:lnTo>
                    <a:pt x="232371" y="2723019"/>
                  </a:lnTo>
                  <a:lnTo>
                    <a:pt x="232435" y="2724289"/>
                  </a:lnTo>
                  <a:lnTo>
                    <a:pt x="234175" y="2733179"/>
                  </a:lnTo>
                  <a:lnTo>
                    <a:pt x="237159" y="2743339"/>
                  </a:lnTo>
                  <a:lnTo>
                    <a:pt x="241503" y="2750959"/>
                  </a:lnTo>
                  <a:lnTo>
                    <a:pt x="241503" y="2502039"/>
                  </a:lnTo>
                  <a:lnTo>
                    <a:pt x="241185" y="2502039"/>
                  </a:lnTo>
                  <a:lnTo>
                    <a:pt x="222034" y="2500769"/>
                  </a:lnTo>
                  <a:lnTo>
                    <a:pt x="212636" y="2500769"/>
                  </a:lnTo>
                  <a:lnTo>
                    <a:pt x="212636" y="2602369"/>
                  </a:lnTo>
                  <a:lnTo>
                    <a:pt x="212636" y="2640469"/>
                  </a:lnTo>
                  <a:lnTo>
                    <a:pt x="183146" y="2636659"/>
                  </a:lnTo>
                  <a:lnTo>
                    <a:pt x="174155" y="2634119"/>
                  </a:lnTo>
                  <a:lnTo>
                    <a:pt x="174155" y="2707779"/>
                  </a:lnTo>
                  <a:lnTo>
                    <a:pt x="174155" y="2745879"/>
                  </a:lnTo>
                  <a:lnTo>
                    <a:pt x="164084" y="2744609"/>
                  </a:lnTo>
                  <a:lnTo>
                    <a:pt x="154190" y="2742069"/>
                  </a:lnTo>
                  <a:lnTo>
                    <a:pt x="135674" y="2739529"/>
                  </a:lnTo>
                  <a:lnTo>
                    <a:pt x="135674" y="2726829"/>
                  </a:lnTo>
                  <a:lnTo>
                    <a:pt x="135674" y="2701429"/>
                  </a:lnTo>
                  <a:lnTo>
                    <a:pt x="145072" y="2702699"/>
                  </a:lnTo>
                  <a:lnTo>
                    <a:pt x="154546" y="2705239"/>
                  </a:lnTo>
                  <a:lnTo>
                    <a:pt x="174155" y="2707779"/>
                  </a:lnTo>
                  <a:lnTo>
                    <a:pt x="174155" y="2634119"/>
                  </a:lnTo>
                  <a:lnTo>
                    <a:pt x="174155" y="2621419"/>
                  </a:lnTo>
                  <a:lnTo>
                    <a:pt x="174155" y="2596019"/>
                  </a:lnTo>
                  <a:lnTo>
                    <a:pt x="183553" y="2598559"/>
                  </a:lnTo>
                  <a:lnTo>
                    <a:pt x="212636" y="2602369"/>
                  </a:lnTo>
                  <a:lnTo>
                    <a:pt x="212636" y="2500769"/>
                  </a:lnTo>
                  <a:lnTo>
                    <a:pt x="212636" y="2496959"/>
                  </a:lnTo>
                  <a:lnTo>
                    <a:pt x="212636" y="2461399"/>
                  </a:lnTo>
                  <a:lnTo>
                    <a:pt x="222034" y="2462669"/>
                  </a:lnTo>
                  <a:lnTo>
                    <a:pt x="231521" y="2462669"/>
                  </a:lnTo>
                  <a:lnTo>
                    <a:pt x="241185" y="2463939"/>
                  </a:lnTo>
                  <a:lnTo>
                    <a:pt x="251129" y="2463939"/>
                  </a:lnTo>
                  <a:lnTo>
                    <a:pt x="251129" y="2404795"/>
                  </a:lnTo>
                  <a:lnTo>
                    <a:pt x="203276" y="2402979"/>
                  </a:lnTo>
                  <a:lnTo>
                    <a:pt x="174155" y="2399169"/>
                  </a:lnTo>
                  <a:lnTo>
                    <a:pt x="174155" y="2457589"/>
                  </a:lnTo>
                  <a:lnTo>
                    <a:pt x="174155" y="2496959"/>
                  </a:lnTo>
                  <a:lnTo>
                    <a:pt x="164084" y="2494419"/>
                  </a:lnTo>
                  <a:lnTo>
                    <a:pt x="144665" y="2491879"/>
                  </a:lnTo>
                  <a:lnTo>
                    <a:pt x="135674" y="2489339"/>
                  </a:lnTo>
                  <a:lnTo>
                    <a:pt x="135674" y="2585859"/>
                  </a:lnTo>
                  <a:lnTo>
                    <a:pt x="135674" y="2621419"/>
                  </a:lnTo>
                  <a:lnTo>
                    <a:pt x="119507" y="2615069"/>
                  </a:lnTo>
                  <a:lnTo>
                    <a:pt x="107403" y="2606179"/>
                  </a:lnTo>
                  <a:lnTo>
                    <a:pt x="99809" y="2598559"/>
                  </a:lnTo>
                  <a:lnTo>
                    <a:pt x="97180" y="2588399"/>
                  </a:lnTo>
                  <a:lnTo>
                    <a:pt x="97180" y="2691269"/>
                  </a:lnTo>
                  <a:lnTo>
                    <a:pt x="97180" y="2726829"/>
                  </a:lnTo>
                  <a:lnTo>
                    <a:pt x="81026" y="2719209"/>
                  </a:lnTo>
                  <a:lnTo>
                    <a:pt x="68922" y="2711589"/>
                  </a:lnTo>
                  <a:lnTo>
                    <a:pt x="61328" y="2702699"/>
                  </a:lnTo>
                  <a:lnTo>
                    <a:pt x="58699" y="2695079"/>
                  </a:lnTo>
                  <a:lnTo>
                    <a:pt x="58699" y="2677299"/>
                  </a:lnTo>
                  <a:lnTo>
                    <a:pt x="67551" y="2681109"/>
                  </a:lnTo>
                  <a:lnTo>
                    <a:pt x="76860" y="2684919"/>
                  </a:lnTo>
                  <a:lnTo>
                    <a:pt x="86702" y="2688729"/>
                  </a:lnTo>
                  <a:lnTo>
                    <a:pt x="97180" y="2691269"/>
                  </a:lnTo>
                  <a:lnTo>
                    <a:pt x="97180" y="2588399"/>
                  </a:lnTo>
                  <a:lnTo>
                    <a:pt x="97180" y="2571889"/>
                  </a:lnTo>
                  <a:lnTo>
                    <a:pt x="106045" y="2575699"/>
                  </a:lnTo>
                  <a:lnTo>
                    <a:pt x="115341" y="2579509"/>
                  </a:lnTo>
                  <a:lnTo>
                    <a:pt x="125196" y="2583319"/>
                  </a:lnTo>
                  <a:lnTo>
                    <a:pt x="135674" y="2585859"/>
                  </a:lnTo>
                  <a:lnTo>
                    <a:pt x="135674" y="2489339"/>
                  </a:lnTo>
                  <a:lnTo>
                    <a:pt x="135674" y="2476639"/>
                  </a:lnTo>
                  <a:lnTo>
                    <a:pt x="135674" y="2452509"/>
                  </a:lnTo>
                  <a:lnTo>
                    <a:pt x="174155" y="2457589"/>
                  </a:lnTo>
                  <a:lnTo>
                    <a:pt x="174155" y="2399169"/>
                  </a:lnTo>
                  <a:lnTo>
                    <a:pt x="145148" y="2395359"/>
                  </a:lnTo>
                  <a:lnTo>
                    <a:pt x="99402" y="2382659"/>
                  </a:lnTo>
                  <a:lnTo>
                    <a:pt x="97180" y="2381440"/>
                  </a:lnTo>
                  <a:lnTo>
                    <a:pt x="97180" y="2441079"/>
                  </a:lnTo>
                  <a:lnTo>
                    <a:pt x="97180" y="2476639"/>
                  </a:lnTo>
                  <a:lnTo>
                    <a:pt x="81026" y="2470289"/>
                  </a:lnTo>
                  <a:lnTo>
                    <a:pt x="68922" y="2461399"/>
                  </a:lnTo>
                  <a:lnTo>
                    <a:pt x="61328" y="2453779"/>
                  </a:lnTo>
                  <a:lnTo>
                    <a:pt x="58699" y="2444889"/>
                  </a:lnTo>
                  <a:lnTo>
                    <a:pt x="58699" y="2427109"/>
                  </a:lnTo>
                  <a:lnTo>
                    <a:pt x="67551" y="2430919"/>
                  </a:lnTo>
                  <a:lnTo>
                    <a:pt x="76860" y="2434729"/>
                  </a:lnTo>
                  <a:lnTo>
                    <a:pt x="86702" y="2438539"/>
                  </a:lnTo>
                  <a:lnTo>
                    <a:pt x="97180" y="2441079"/>
                  </a:lnTo>
                  <a:lnTo>
                    <a:pt x="97180" y="2381440"/>
                  </a:lnTo>
                  <a:lnTo>
                    <a:pt x="69443" y="2366149"/>
                  </a:lnTo>
                  <a:lnTo>
                    <a:pt x="58699" y="2348369"/>
                  </a:lnTo>
                  <a:lnTo>
                    <a:pt x="99402" y="2314079"/>
                  </a:lnTo>
                  <a:lnTo>
                    <a:pt x="145148" y="2301379"/>
                  </a:lnTo>
                  <a:lnTo>
                    <a:pt x="203276" y="2293759"/>
                  </a:lnTo>
                  <a:lnTo>
                    <a:pt x="270370" y="2291219"/>
                  </a:lnTo>
                  <a:lnTo>
                    <a:pt x="337464" y="2293759"/>
                  </a:lnTo>
                  <a:lnTo>
                    <a:pt x="395592" y="2301379"/>
                  </a:lnTo>
                  <a:lnTo>
                    <a:pt x="441337" y="2314079"/>
                  </a:lnTo>
                  <a:lnTo>
                    <a:pt x="471297" y="2330589"/>
                  </a:lnTo>
                  <a:lnTo>
                    <a:pt x="482041" y="2348369"/>
                  </a:lnTo>
                  <a:lnTo>
                    <a:pt x="482041" y="2269998"/>
                  </a:lnTo>
                  <a:lnTo>
                    <a:pt x="433933" y="2251849"/>
                  </a:lnTo>
                  <a:lnTo>
                    <a:pt x="357809" y="2237879"/>
                  </a:lnTo>
                  <a:lnTo>
                    <a:pt x="314731" y="2234069"/>
                  </a:lnTo>
                  <a:lnTo>
                    <a:pt x="269405" y="2232799"/>
                  </a:lnTo>
                  <a:lnTo>
                    <a:pt x="229031" y="2234069"/>
                  </a:lnTo>
                  <a:lnTo>
                    <a:pt x="180657" y="2237879"/>
                  </a:lnTo>
                  <a:lnTo>
                    <a:pt x="129438" y="2245499"/>
                  </a:lnTo>
                  <a:lnTo>
                    <a:pt x="80594" y="2259469"/>
                  </a:lnTo>
                  <a:lnTo>
                    <a:pt x="39281" y="2279789"/>
                  </a:lnTo>
                  <a:lnTo>
                    <a:pt x="10680" y="2308999"/>
                  </a:lnTo>
                  <a:lnTo>
                    <a:pt x="0" y="2348369"/>
                  </a:lnTo>
                  <a:lnTo>
                    <a:pt x="0" y="2444889"/>
                  </a:lnTo>
                  <a:lnTo>
                    <a:pt x="2362" y="2463939"/>
                  </a:lnTo>
                  <a:lnTo>
                    <a:pt x="9499" y="2481719"/>
                  </a:lnTo>
                  <a:lnTo>
                    <a:pt x="21513" y="2498229"/>
                  </a:lnTo>
                  <a:lnTo>
                    <a:pt x="38493" y="2512199"/>
                  </a:lnTo>
                  <a:lnTo>
                    <a:pt x="38493" y="2529979"/>
                  </a:lnTo>
                  <a:lnTo>
                    <a:pt x="22733" y="2543949"/>
                  </a:lnTo>
                  <a:lnTo>
                    <a:pt x="10591" y="2559189"/>
                  </a:lnTo>
                  <a:lnTo>
                    <a:pt x="2768" y="2576969"/>
                  </a:lnTo>
                  <a:lnTo>
                    <a:pt x="0" y="2598559"/>
                  </a:lnTo>
                  <a:lnTo>
                    <a:pt x="0" y="2695079"/>
                  </a:lnTo>
                  <a:lnTo>
                    <a:pt x="26466" y="2753499"/>
                  </a:lnTo>
                  <a:lnTo>
                    <a:pt x="59270" y="2775089"/>
                  </a:lnTo>
                  <a:lnTo>
                    <a:pt x="104876" y="2790329"/>
                  </a:lnTo>
                  <a:lnTo>
                    <a:pt x="181013" y="2805569"/>
                  </a:lnTo>
                  <a:lnTo>
                    <a:pt x="224078" y="2809379"/>
                  </a:lnTo>
                  <a:lnTo>
                    <a:pt x="269405" y="2810649"/>
                  </a:lnTo>
                  <a:lnTo>
                    <a:pt x="276059" y="2841129"/>
                  </a:lnTo>
                  <a:lnTo>
                    <a:pt x="328676" y="2889389"/>
                  </a:lnTo>
                  <a:lnTo>
                    <a:pt x="374281" y="2905899"/>
                  </a:lnTo>
                  <a:lnTo>
                    <a:pt x="450418" y="2921139"/>
                  </a:lnTo>
                  <a:lnTo>
                    <a:pt x="493483" y="2924949"/>
                  </a:lnTo>
                  <a:lnTo>
                    <a:pt x="579183" y="2924949"/>
                  </a:lnTo>
                  <a:lnTo>
                    <a:pt x="627570" y="2921139"/>
                  </a:lnTo>
                  <a:lnTo>
                    <a:pt x="678776" y="2912249"/>
                  </a:lnTo>
                  <a:lnTo>
                    <a:pt x="727633" y="2899549"/>
                  </a:lnTo>
                  <a:lnTo>
                    <a:pt x="768946" y="2877959"/>
                  </a:lnTo>
                  <a:lnTo>
                    <a:pt x="785101" y="2861449"/>
                  </a:lnTo>
                  <a:lnTo>
                    <a:pt x="797534" y="2848749"/>
                  </a:lnTo>
                  <a:lnTo>
                    <a:pt x="799312" y="2842399"/>
                  </a:lnTo>
                  <a:lnTo>
                    <a:pt x="808215" y="2810649"/>
                  </a:lnTo>
                  <a:lnTo>
                    <a:pt x="808215" y="2792869"/>
                  </a:lnTo>
                  <a:lnTo>
                    <a:pt x="808215" y="2771279"/>
                  </a:lnTo>
                  <a:lnTo>
                    <a:pt x="808215" y="2764929"/>
                  </a:lnTo>
                  <a:lnTo>
                    <a:pt x="808215" y="2747149"/>
                  </a:lnTo>
                  <a:close/>
                </a:path>
                <a:path w="859154" h="2925445">
                  <a:moveTo>
                    <a:pt x="858862" y="214287"/>
                  </a:moveTo>
                  <a:lnTo>
                    <a:pt x="835126" y="174904"/>
                  </a:lnTo>
                  <a:lnTo>
                    <a:pt x="784834" y="165658"/>
                  </a:lnTo>
                  <a:lnTo>
                    <a:pt x="784834" y="241884"/>
                  </a:lnTo>
                  <a:lnTo>
                    <a:pt x="784834" y="325170"/>
                  </a:lnTo>
                  <a:lnTo>
                    <a:pt x="782840" y="369430"/>
                  </a:lnTo>
                  <a:lnTo>
                    <a:pt x="776922" y="413588"/>
                  </a:lnTo>
                  <a:lnTo>
                    <a:pt x="767181" y="457466"/>
                  </a:lnTo>
                  <a:lnTo>
                    <a:pt x="753719" y="500888"/>
                  </a:lnTo>
                  <a:lnTo>
                    <a:pt x="736650" y="543674"/>
                  </a:lnTo>
                  <a:lnTo>
                    <a:pt x="716051" y="585673"/>
                  </a:lnTo>
                  <a:lnTo>
                    <a:pt x="692023" y="626694"/>
                  </a:lnTo>
                  <a:lnTo>
                    <a:pt x="664692" y="666584"/>
                  </a:lnTo>
                  <a:lnTo>
                    <a:pt x="634136" y="705154"/>
                  </a:lnTo>
                  <a:lnTo>
                    <a:pt x="600456" y="742251"/>
                  </a:lnTo>
                  <a:lnTo>
                    <a:pt x="563765" y="777697"/>
                  </a:lnTo>
                  <a:lnTo>
                    <a:pt x="524167" y="811301"/>
                  </a:lnTo>
                  <a:lnTo>
                    <a:pt x="481736" y="842924"/>
                  </a:lnTo>
                  <a:lnTo>
                    <a:pt x="472008" y="849706"/>
                  </a:lnTo>
                  <a:lnTo>
                    <a:pt x="462305" y="842924"/>
                  </a:lnTo>
                  <a:lnTo>
                    <a:pt x="419874" y="811301"/>
                  </a:lnTo>
                  <a:lnTo>
                    <a:pt x="380263" y="777697"/>
                  </a:lnTo>
                  <a:lnTo>
                    <a:pt x="343573" y="742251"/>
                  </a:lnTo>
                  <a:lnTo>
                    <a:pt x="309892" y="705154"/>
                  </a:lnTo>
                  <a:lnTo>
                    <a:pt x="279336" y="666584"/>
                  </a:lnTo>
                  <a:lnTo>
                    <a:pt x="251993" y="626694"/>
                  </a:lnTo>
                  <a:lnTo>
                    <a:pt x="227977" y="585673"/>
                  </a:lnTo>
                  <a:lnTo>
                    <a:pt x="207365" y="543674"/>
                  </a:lnTo>
                  <a:lnTo>
                    <a:pt x="190284" y="500888"/>
                  </a:lnTo>
                  <a:lnTo>
                    <a:pt x="176822" y="457466"/>
                  </a:lnTo>
                  <a:lnTo>
                    <a:pt x="167081" y="413588"/>
                  </a:lnTo>
                  <a:lnTo>
                    <a:pt x="161163" y="369430"/>
                  </a:lnTo>
                  <a:lnTo>
                    <a:pt x="159156" y="325170"/>
                  </a:lnTo>
                  <a:lnTo>
                    <a:pt x="159156" y="241884"/>
                  </a:lnTo>
                  <a:lnTo>
                    <a:pt x="173558" y="239585"/>
                  </a:lnTo>
                  <a:lnTo>
                    <a:pt x="226504" y="228422"/>
                  </a:lnTo>
                  <a:lnTo>
                    <a:pt x="277863" y="212153"/>
                  </a:lnTo>
                  <a:lnTo>
                    <a:pt x="327291" y="190957"/>
                  </a:lnTo>
                  <a:lnTo>
                    <a:pt x="374421" y="164985"/>
                  </a:lnTo>
                  <a:lnTo>
                    <a:pt x="418922" y="134429"/>
                  </a:lnTo>
                  <a:lnTo>
                    <a:pt x="460438" y="99453"/>
                  </a:lnTo>
                  <a:lnTo>
                    <a:pt x="472008" y="88709"/>
                  </a:lnTo>
                  <a:lnTo>
                    <a:pt x="483590" y="99453"/>
                  </a:lnTo>
                  <a:lnTo>
                    <a:pt x="525094" y="134429"/>
                  </a:lnTo>
                  <a:lnTo>
                    <a:pt x="569582" y="164985"/>
                  </a:lnTo>
                  <a:lnTo>
                    <a:pt x="616712" y="190957"/>
                  </a:lnTo>
                  <a:lnTo>
                    <a:pt x="666140" y="212153"/>
                  </a:lnTo>
                  <a:lnTo>
                    <a:pt x="717499" y="228422"/>
                  </a:lnTo>
                  <a:lnTo>
                    <a:pt x="770432" y="239585"/>
                  </a:lnTo>
                  <a:lnTo>
                    <a:pt x="784834" y="241884"/>
                  </a:lnTo>
                  <a:lnTo>
                    <a:pt x="784834" y="165658"/>
                  </a:lnTo>
                  <a:lnTo>
                    <a:pt x="768273" y="163410"/>
                  </a:lnTo>
                  <a:lnTo>
                    <a:pt x="718477" y="151053"/>
                  </a:lnTo>
                  <a:lnTo>
                    <a:pt x="670458" y="133464"/>
                  </a:lnTo>
                  <a:lnTo>
                    <a:pt x="624649" y="110858"/>
                  </a:lnTo>
                  <a:lnTo>
                    <a:pt x="589762" y="88709"/>
                  </a:lnTo>
                  <a:lnTo>
                    <a:pt x="581418" y="83413"/>
                  </a:lnTo>
                  <a:lnTo>
                    <a:pt x="541185" y="51333"/>
                  </a:lnTo>
                  <a:lnTo>
                    <a:pt x="504329" y="14808"/>
                  </a:lnTo>
                  <a:lnTo>
                    <a:pt x="490943" y="4330"/>
                  </a:lnTo>
                  <a:lnTo>
                    <a:pt x="475145" y="0"/>
                  </a:lnTo>
                  <a:lnTo>
                    <a:pt x="458889" y="1955"/>
                  </a:lnTo>
                  <a:lnTo>
                    <a:pt x="444106" y="10337"/>
                  </a:lnTo>
                  <a:lnTo>
                    <a:pt x="442531" y="11709"/>
                  </a:lnTo>
                  <a:lnTo>
                    <a:pt x="441045" y="13220"/>
                  </a:lnTo>
                  <a:lnTo>
                    <a:pt x="439674" y="14808"/>
                  </a:lnTo>
                  <a:lnTo>
                    <a:pt x="402831" y="51333"/>
                  </a:lnTo>
                  <a:lnTo>
                    <a:pt x="362597" y="83413"/>
                  </a:lnTo>
                  <a:lnTo>
                    <a:pt x="319366" y="110858"/>
                  </a:lnTo>
                  <a:lnTo>
                    <a:pt x="273545" y="133464"/>
                  </a:lnTo>
                  <a:lnTo>
                    <a:pt x="225539" y="151053"/>
                  </a:lnTo>
                  <a:lnTo>
                    <a:pt x="175729" y="163410"/>
                  </a:lnTo>
                  <a:lnTo>
                    <a:pt x="124523" y="170345"/>
                  </a:lnTo>
                  <a:lnTo>
                    <a:pt x="108877" y="174904"/>
                  </a:lnTo>
                  <a:lnTo>
                    <a:pt x="96354" y="184581"/>
                  </a:lnTo>
                  <a:lnTo>
                    <a:pt x="88074" y="198132"/>
                  </a:lnTo>
                  <a:lnTo>
                    <a:pt x="85153" y="214287"/>
                  </a:lnTo>
                  <a:lnTo>
                    <a:pt x="85153" y="325170"/>
                  </a:lnTo>
                  <a:lnTo>
                    <a:pt x="87147" y="373087"/>
                  </a:lnTo>
                  <a:lnTo>
                    <a:pt x="93040" y="420344"/>
                  </a:lnTo>
                  <a:lnTo>
                    <a:pt x="102641" y="466826"/>
                  </a:lnTo>
                  <a:lnTo>
                    <a:pt x="115811" y="512419"/>
                  </a:lnTo>
                  <a:lnTo>
                    <a:pt x="132372" y="557022"/>
                  </a:lnTo>
                  <a:lnTo>
                    <a:pt x="152158" y="600506"/>
                  </a:lnTo>
                  <a:lnTo>
                    <a:pt x="175006" y="642759"/>
                  </a:lnTo>
                  <a:lnTo>
                    <a:pt x="200761" y="683679"/>
                  </a:lnTo>
                  <a:lnTo>
                    <a:pt x="229235" y="723150"/>
                  </a:lnTo>
                  <a:lnTo>
                    <a:pt x="260273" y="761047"/>
                  </a:lnTo>
                  <a:lnTo>
                    <a:pt x="293725" y="797280"/>
                  </a:lnTo>
                  <a:lnTo>
                    <a:pt x="329399" y="831723"/>
                  </a:lnTo>
                  <a:lnTo>
                    <a:pt x="367157" y="864247"/>
                  </a:lnTo>
                  <a:lnTo>
                    <a:pt x="406819" y="894778"/>
                  </a:lnTo>
                  <a:lnTo>
                    <a:pt x="448208" y="923163"/>
                  </a:lnTo>
                  <a:lnTo>
                    <a:pt x="472008" y="930211"/>
                  </a:lnTo>
                  <a:lnTo>
                    <a:pt x="484289" y="928446"/>
                  </a:lnTo>
                  <a:lnTo>
                    <a:pt x="537184" y="894778"/>
                  </a:lnTo>
                  <a:lnTo>
                    <a:pt x="576834" y="864247"/>
                  </a:lnTo>
                  <a:lnTo>
                    <a:pt x="614591" y="831723"/>
                  </a:lnTo>
                  <a:lnTo>
                    <a:pt x="650265" y="797280"/>
                  </a:lnTo>
                  <a:lnTo>
                    <a:pt x="683717" y="761047"/>
                  </a:lnTo>
                  <a:lnTo>
                    <a:pt x="714756" y="723150"/>
                  </a:lnTo>
                  <a:lnTo>
                    <a:pt x="743242" y="683679"/>
                  </a:lnTo>
                  <a:lnTo>
                    <a:pt x="768985" y="642759"/>
                  </a:lnTo>
                  <a:lnTo>
                    <a:pt x="791845" y="600506"/>
                  </a:lnTo>
                  <a:lnTo>
                    <a:pt x="811631" y="557022"/>
                  </a:lnTo>
                  <a:lnTo>
                    <a:pt x="828192" y="512419"/>
                  </a:lnTo>
                  <a:lnTo>
                    <a:pt x="841362" y="466826"/>
                  </a:lnTo>
                  <a:lnTo>
                    <a:pt x="850976" y="420344"/>
                  </a:lnTo>
                  <a:lnTo>
                    <a:pt x="856856" y="373087"/>
                  </a:lnTo>
                  <a:lnTo>
                    <a:pt x="858862" y="325170"/>
                  </a:lnTo>
                  <a:lnTo>
                    <a:pt x="858862" y="214287"/>
                  </a:lnTo>
                  <a:close/>
                </a:path>
              </a:pathLst>
            </a:custGeom>
            <a:solidFill>
              <a:srgbClr val="FFFFFF"/>
            </a:solidFill>
          </p:spPr>
          <p:txBody>
            <a:bodyPr wrap="square" lIns="0" tIns="0" rIns="0" bIns="0" rtlCol="0"/>
            <a:lstStyle/>
            <a:p>
              <a:endParaRPr/>
            </a:p>
          </p:txBody>
        </p:sp>
        <p:pic>
          <p:nvPicPr>
            <p:cNvPr id="30" name="object 25">
              <a:extLst>
                <a:ext uri="{FF2B5EF4-FFF2-40B4-BE49-F238E27FC236}">
                  <a16:creationId xmlns:a16="http://schemas.microsoft.com/office/drawing/2014/main" id="{FFD2E30E-16CE-AFCB-F330-1AFB6672BAFD}"/>
                </a:ext>
              </a:extLst>
            </p:cNvPr>
            <p:cNvPicPr/>
            <p:nvPr/>
          </p:nvPicPr>
          <p:blipFill>
            <a:blip r:embed="rId11" cstate="print"/>
            <a:stretch>
              <a:fillRect/>
            </a:stretch>
          </p:blipFill>
          <p:spPr>
            <a:xfrm>
              <a:off x="3277585" y="4508987"/>
              <a:ext cx="98201" cy="82536"/>
            </a:xfrm>
            <a:prstGeom prst="rect">
              <a:avLst/>
            </a:prstGeom>
          </p:spPr>
        </p:pic>
        <p:pic>
          <p:nvPicPr>
            <p:cNvPr id="31" name="object 26">
              <a:extLst>
                <a:ext uri="{FF2B5EF4-FFF2-40B4-BE49-F238E27FC236}">
                  <a16:creationId xmlns:a16="http://schemas.microsoft.com/office/drawing/2014/main" id="{319F84A8-9429-FE2B-0862-B03A0B57466D}"/>
                </a:ext>
              </a:extLst>
            </p:cNvPr>
            <p:cNvPicPr/>
            <p:nvPr/>
          </p:nvPicPr>
          <p:blipFill>
            <a:blip r:embed="rId12" cstate="print"/>
            <a:stretch>
              <a:fillRect/>
            </a:stretch>
          </p:blipFill>
          <p:spPr>
            <a:xfrm>
              <a:off x="2900549" y="4509018"/>
              <a:ext cx="74773" cy="66711"/>
            </a:xfrm>
            <a:prstGeom prst="rect">
              <a:avLst/>
            </a:prstGeom>
          </p:spPr>
        </p:pic>
        <p:sp>
          <p:nvSpPr>
            <p:cNvPr id="32" name="object 27">
              <a:extLst>
                <a:ext uri="{FF2B5EF4-FFF2-40B4-BE49-F238E27FC236}">
                  <a16:creationId xmlns:a16="http://schemas.microsoft.com/office/drawing/2014/main" id="{111461D1-8C99-0722-F523-6BAB6B11EDFA}"/>
                </a:ext>
              </a:extLst>
            </p:cNvPr>
            <p:cNvSpPr/>
            <p:nvPr/>
          </p:nvSpPr>
          <p:spPr>
            <a:xfrm>
              <a:off x="2771635" y="4209605"/>
              <a:ext cx="668020" cy="668020"/>
            </a:xfrm>
            <a:custGeom>
              <a:avLst/>
              <a:gdLst/>
              <a:ahLst/>
              <a:cxnLst/>
              <a:rect l="l" t="t" r="r" b="b"/>
              <a:pathLst>
                <a:path w="668020" h="668020">
                  <a:moveTo>
                    <a:pt x="82372" y="608228"/>
                  </a:moveTo>
                  <a:lnTo>
                    <a:pt x="79590" y="604469"/>
                  </a:lnTo>
                  <a:lnTo>
                    <a:pt x="72009" y="601408"/>
                  </a:lnTo>
                  <a:lnTo>
                    <a:pt x="60744" y="599325"/>
                  </a:lnTo>
                  <a:lnTo>
                    <a:pt x="46964" y="598563"/>
                  </a:lnTo>
                  <a:lnTo>
                    <a:pt x="33185" y="599325"/>
                  </a:lnTo>
                  <a:lnTo>
                    <a:pt x="21920" y="601395"/>
                  </a:lnTo>
                  <a:lnTo>
                    <a:pt x="14338" y="604469"/>
                  </a:lnTo>
                  <a:lnTo>
                    <a:pt x="11557" y="608228"/>
                  </a:lnTo>
                  <a:lnTo>
                    <a:pt x="14338" y="611987"/>
                  </a:lnTo>
                  <a:lnTo>
                    <a:pt x="21920" y="615061"/>
                  </a:lnTo>
                  <a:lnTo>
                    <a:pt x="33185" y="617131"/>
                  </a:lnTo>
                  <a:lnTo>
                    <a:pt x="46964" y="617893"/>
                  </a:lnTo>
                  <a:lnTo>
                    <a:pt x="60744" y="617131"/>
                  </a:lnTo>
                  <a:lnTo>
                    <a:pt x="72009" y="615061"/>
                  </a:lnTo>
                  <a:lnTo>
                    <a:pt x="79590" y="611987"/>
                  </a:lnTo>
                  <a:lnTo>
                    <a:pt x="82372" y="608228"/>
                  </a:lnTo>
                  <a:close/>
                </a:path>
                <a:path w="668020" h="668020">
                  <a:moveTo>
                    <a:pt x="114401" y="502132"/>
                  </a:moveTo>
                  <a:lnTo>
                    <a:pt x="72694" y="473430"/>
                  </a:lnTo>
                  <a:lnTo>
                    <a:pt x="29006" y="461581"/>
                  </a:lnTo>
                  <a:lnTo>
                    <a:pt x="19215" y="461670"/>
                  </a:lnTo>
                  <a:lnTo>
                    <a:pt x="10528" y="465391"/>
                  </a:lnTo>
                  <a:lnTo>
                    <a:pt x="3873" y="472084"/>
                  </a:lnTo>
                  <a:lnTo>
                    <a:pt x="88" y="481584"/>
                  </a:lnTo>
                  <a:lnTo>
                    <a:pt x="0" y="482320"/>
                  </a:lnTo>
                  <a:lnTo>
                    <a:pt x="1993" y="493598"/>
                  </a:lnTo>
                  <a:lnTo>
                    <a:pt x="9271" y="502500"/>
                  </a:lnTo>
                  <a:lnTo>
                    <a:pt x="20205" y="507809"/>
                  </a:lnTo>
                  <a:lnTo>
                    <a:pt x="33210" y="508254"/>
                  </a:lnTo>
                  <a:lnTo>
                    <a:pt x="50406" y="506183"/>
                  </a:lnTo>
                  <a:lnTo>
                    <a:pt x="67691" y="505955"/>
                  </a:lnTo>
                  <a:lnTo>
                    <a:pt x="84899" y="507555"/>
                  </a:lnTo>
                  <a:lnTo>
                    <a:pt x="101879" y="511009"/>
                  </a:lnTo>
                  <a:lnTo>
                    <a:pt x="108559" y="510743"/>
                  </a:lnTo>
                  <a:lnTo>
                    <a:pt x="113093" y="507250"/>
                  </a:lnTo>
                  <a:lnTo>
                    <a:pt x="114401" y="502132"/>
                  </a:lnTo>
                  <a:close/>
                </a:path>
                <a:path w="668020" h="668020">
                  <a:moveTo>
                    <a:pt x="471068" y="80479"/>
                  </a:moveTo>
                  <a:lnTo>
                    <a:pt x="463524" y="59055"/>
                  </a:lnTo>
                  <a:lnTo>
                    <a:pt x="448398" y="41186"/>
                  </a:lnTo>
                  <a:lnTo>
                    <a:pt x="425970" y="29070"/>
                  </a:lnTo>
                  <a:lnTo>
                    <a:pt x="401485" y="26593"/>
                  </a:lnTo>
                  <a:lnTo>
                    <a:pt x="377863" y="33477"/>
                  </a:lnTo>
                  <a:lnTo>
                    <a:pt x="349262" y="63157"/>
                  </a:lnTo>
                  <a:lnTo>
                    <a:pt x="337146" y="141719"/>
                  </a:lnTo>
                  <a:lnTo>
                    <a:pt x="336372" y="205384"/>
                  </a:lnTo>
                  <a:lnTo>
                    <a:pt x="340004" y="265811"/>
                  </a:lnTo>
                  <a:lnTo>
                    <a:pt x="346113" y="319176"/>
                  </a:lnTo>
                  <a:lnTo>
                    <a:pt x="352780" y="361683"/>
                  </a:lnTo>
                  <a:lnTo>
                    <a:pt x="364172" y="398576"/>
                  </a:lnTo>
                  <a:lnTo>
                    <a:pt x="374840" y="397573"/>
                  </a:lnTo>
                  <a:lnTo>
                    <a:pt x="378929" y="393382"/>
                  </a:lnTo>
                  <a:lnTo>
                    <a:pt x="379209" y="389534"/>
                  </a:lnTo>
                  <a:lnTo>
                    <a:pt x="379298" y="388162"/>
                  </a:lnTo>
                  <a:lnTo>
                    <a:pt x="381571" y="364007"/>
                  </a:lnTo>
                  <a:lnTo>
                    <a:pt x="396278" y="282689"/>
                  </a:lnTo>
                  <a:lnTo>
                    <a:pt x="411149" y="231749"/>
                  </a:lnTo>
                  <a:lnTo>
                    <a:pt x="432625" y="178130"/>
                  </a:lnTo>
                  <a:lnTo>
                    <a:pt x="461937" y="124917"/>
                  </a:lnTo>
                  <a:lnTo>
                    <a:pt x="470649" y="103187"/>
                  </a:lnTo>
                  <a:lnTo>
                    <a:pt x="471068" y="80479"/>
                  </a:lnTo>
                  <a:close/>
                </a:path>
                <a:path w="668020" h="668020">
                  <a:moveTo>
                    <a:pt x="625322" y="165735"/>
                  </a:moveTo>
                  <a:lnTo>
                    <a:pt x="623760" y="144995"/>
                  </a:lnTo>
                  <a:lnTo>
                    <a:pt x="614032" y="125780"/>
                  </a:lnTo>
                  <a:lnTo>
                    <a:pt x="597598" y="111861"/>
                  </a:lnTo>
                  <a:lnTo>
                    <a:pt x="577799" y="105537"/>
                  </a:lnTo>
                  <a:lnTo>
                    <a:pt x="557060" y="107099"/>
                  </a:lnTo>
                  <a:lnTo>
                    <a:pt x="500494" y="162623"/>
                  </a:lnTo>
                  <a:lnTo>
                    <a:pt x="474751" y="205701"/>
                  </a:lnTo>
                  <a:lnTo>
                    <a:pt x="452704" y="252247"/>
                  </a:lnTo>
                  <a:lnTo>
                    <a:pt x="434086" y="301091"/>
                  </a:lnTo>
                  <a:lnTo>
                    <a:pt x="418579" y="351091"/>
                  </a:lnTo>
                  <a:lnTo>
                    <a:pt x="405917" y="401091"/>
                  </a:lnTo>
                  <a:lnTo>
                    <a:pt x="395808" y="449922"/>
                  </a:lnTo>
                  <a:lnTo>
                    <a:pt x="387972" y="496468"/>
                  </a:lnTo>
                  <a:lnTo>
                    <a:pt x="369773" y="497598"/>
                  </a:lnTo>
                  <a:lnTo>
                    <a:pt x="352475" y="499300"/>
                  </a:lnTo>
                  <a:lnTo>
                    <a:pt x="343636" y="452259"/>
                  </a:lnTo>
                  <a:lnTo>
                    <a:pt x="332867" y="403021"/>
                  </a:lnTo>
                  <a:lnTo>
                    <a:pt x="319989" y="352171"/>
                  </a:lnTo>
                  <a:lnTo>
                    <a:pt x="304825" y="300545"/>
                  </a:lnTo>
                  <a:lnTo>
                    <a:pt x="287197" y="248996"/>
                  </a:lnTo>
                  <a:lnTo>
                    <a:pt x="266928" y="198361"/>
                  </a:lnTo>
                  <a:lnTo>
                    <a:pt x="243840" y="149491"/>
                  </a:lnTo>
                  <a:lnTo>
                    <a:pt x="217754" y="103225"/>
                  </a:lnTo>
                  <a:lnTo>
                    <a:pt x="188480" y="60413"/>
                  </a:lnTo>
                  <a:lnTo>
                    <a:pt x="155854" y="21882"/>
                  </a:lnTo>
                  <a:lnTo>
                    <a:pt x="108915" y="0"/>
                  </a:lnTo>
                  <a:lnTo>
                    <a:pt x="83248" y="3848"/>
                  </a:lnTo>
                  <a:lnTo>
                    <a:pt x="60236" y="17729"/>
                  </a:lnTo>
                  <a:lnTo>
                    <a:pt x="44411" y="39446"/>
                  </a:lnTo>
                  <a:lnTo>
                    <a:pt x="38354" y="64668"/>
                  </a:lnTo>
                  <a:lnTo>
                    <a:pt x="42202" y="90322"/>
                  </a:lnTo>
                  <a:lnTo>
                    <a:pt x="56070" y="113334"/>
                  </a:lnTo>
                  <a:lnTo>
                    <a:pt x="59029" y="116573"/>
                  </a:lnTo>
                  <a:lnTo>
                    <a:pt x="62293" y="119507"/>
                  </a:lnTo>
                  <a:lnTo>
                    <a:pt x="65824" y="122097"/>
                  </a:lnTo>
                  <a:lnTo>
                    <a:pt x="88950" y="141287"/>
                  </a:lnTo>
                  <a:lnTo>
                    <a:pt x="142151" y="196354"/>
                  </a:lnTo>
                  <a:lnTo>
                    <a:pt x="171145" y="232511"/>
                  </a:lnTo>
                  <a:lnTo>
                    <a:pt x="201015" y="274599"/>
                  </a:lnTo>
                  <a:lnTo>
                    <a:pt x="231216" y="322745"/>
                  </a:lnTo>
                  <a:lnTo>
                    <a:pt x="261200" y="377088"/>
                  </a:lnTo>
                  <a:lnTo>
                    <a:pt x="290449" y="437781"/>
                  </a:lnTo>
                  <a:lnTo>
                    <a:pt x="318401" y="504926"/>
                  </a:lnTo>
                  <a:lnTo>
                    <a:pt x="310667" y="506603"/>
                  </a:lnTo>
                  <a:lnTo>
                    <a:pt x="303542" y="508482"/>
                  </a:lnTo>
                  <a:lnTo>
                    <a:pt x="297141" y="510540"/>
                  </a:lnTo>
                  <a:lnTo>
                    <a:pt x="279349" y="479628"/>
                  </a:lnTo>
                  <a:lnTo>
                    <a:pt x="257619" y="451548"/>
                  </a:lnTo>
                  <a:lnTo>
                    <a:pt x="232283" y="426669"/>
                  </a:lnTo>
                  <a:lnTo>
                    <a:pt x="203669" y="405371"/>
                  </a:lnTo>
                  <a:lnTo>
                    <a:pt x="186321" y="398767"/>
                  </a:lnTo>
                  <a:lnTo>
                    <a:pt x="168402" y="399326"/>
                  </a:lnTo>
                  <a:lnTo>
                    <a:pt x="151993" y="406552"/>
                  </a:lnTo>
                  <a:lnTo>
                    <a:pt x="138353" y="421335"/>
                  </a:lnTo>
                  <a:lnTo>
                    <a:pt x="137541" y="422681"/>
                  </a:lnTo>
                  <a:lnTo>
                    <a:pt x="131051" y="440918"/>
                  </a:lnTo>
                  <a:lnTo>
                    <a:pt x="132003" y="459574"/>
                  </a:lnTo>
                  <a:lnTo>
                    <a:pt x="158623" y="492252"/>
                  </a:lnTo>
                  <a:lnTo>
                    <a:pt x="168516" y="495338"/>
                  </a:lnTo>
                  <a:lnTo>
                    <a:pt x="189217" y="500951"/>
                  </a:lnTo>
                  <a:lnTo>
                    <a:pt x="209321" y="508279"/>
                  </a:lnTo>
                  <a:lnTo>
                    <a:pt x="228727" y="517309"/>
                  </a:lnTo>
                  <a:lnTo>
                    <a:pt x="247345" y="527964"/>
                  </a:lnTo>
                  <a:lnTo>
                    <a:pt x="228993" y="526846"/>
                  </a:lnTo>
                  <a:lnTo>
                    <a:pt x="209804" y="526465"/>
                  </a:lnTo>
                  <a:lnTo>
                    <a:pt x="158343" y="529297"/>
                  </a:lnTo>
                  <a:lnTo>
                    <a:pt x="116319" y="537019"/>
                  </a:lnTo>
                  <a:lnTo>
                    <a:pt x="87985" y="548487"/>
                  </a:lnTo>
                  <a:lnTo>
                    <a:pt x="77597" y="562521"/>
                  </a:lnTo>
                  <a:lnTo>
                    <a:pt x="81495" y="571207"/>
                  </a:lnTo>
                  <a:lnTo>
                    <a:pt x="92532" y="579132"/>
                  </a:lnTo>
                  <a:lnTo>
                    <a:pt x="109778" y="586041"/>
                  </a:lnTo>
                  <a:lnTo>
                    <a:pt x="132283" y="591680"/>
                  </a:lnTo>
                  <a:lnTo>
                    <a:pt x="130098" y="594944"/>
                  </a:lnTo>
                  <a:lnTo>
                    <a:pt x="128892" y="598754"/>
                  </a:lnTo>
                  <a:lnTo>
                    <a:pt x="128816" y="602678"/>
                  </a:lnTo>
                  <a:lnTo>
                    <a:pt x="140970" y="623277"/>
                  </a:lnTo>
                  <a:lnTo>
                    <a:pt x="174866" y="641159"/>
                  </a:lnTo>
                  <a:lnTo>
                    <a:pt x="226568" y="655256"/>
                  </a:lnTo>
                  <a:lnTo>
                    <a:pt x="292125" y="664502"/>
                  </a:lnTo>
                  <a:lnTo>
                    <a:pt x="367626" y="667816"/>
                  </a:lnTo>
                  <a:lnTo>
                    <a:pt x="443115" y="664502"/>
                  </a:lnTo>
                  <a:lnTo>
                    <a:pt x="508685" y="655256"/>
                  </a:lnTo>
                  <a:lnTo>
                    <a:pt x="560387" y="641159"/>
                  </a:lnTo>
                  <a:lnTo>
                    <a:pt x="594296" y="623277"/>
                  </a:lnTo>
                  <a:lnTo>
                    <a:pt x="606475" y="602678"/>
                  </a:lnTo>
                  <a:lnTo>
                    <a:pt x="602221" y="590372"/>
                  </a:lnTo>
                  <a:lnTo>
                    <a:pt x="589965" y="578840"/>
                  </a:lnTo>
                  <a:lnTo>
                    <a:pt x="570522" y="568286"/>
                  </a:lnTo>
                  <a:lnTo>
                    <a:pt x="544639" y="558939"/>
                  </a:lnTo>
                  <a:lnTo>
                    <a:pt x="553859" y="554062"/>
                  </a:lnTo>
                  <a:lnTo>
                    <a:pt x="560743" y="548830"/>
                  </a:lnTo>
                  <a:lnTo>
                    <a:pt x="565035" y="543318"/>
                  </a:lnTo>
                  <a:lnTo>
                    <a:pt x="566521" y="537540"/>
                  </a:lnTo>
                  <a:lnTo>
                    <a:pt x="561479" y="526897"/>
                  </a:lnTo>
                  <a:lnTo>
                    <a:pt x="547204" y="517271"/>
                  </a:lnTo>
                  <a:lnTo>
                    <a:pt x="525018" y="509016"/>
                  </a:lnTo>
                  <a:lnTo>
                    <a:pt x="496201" y="502475"/>
                  </a:lnTo>
                  <a:lnTo>
                    <a:pt x="508228" y="496595"/>
                  </a:lnTo>
                  <a:lnTo>
                    <a:pt x="520598" y="491528"/>
                  </a:lnTo>
                  <a:lnTo>
                    <a:pt x="533273" y="487286"/>
                  </a:lnTo>
                  <a:lnTo>
                    <a:pt x="546214" y="483895"/>
                  </a:lnTo>
                  <a:lnTo>
                    <a:pt x="560362" y="477520"/>
                  </a:lnTo>
                  <a:lnTo>
                    <a:pt x="570611" y="466610"/>
                  </a:lnTo>
                  <a:lnTo>
                    <a:pt x="576008" y="452640"/>
                  </a:lnTo>
                  <a:lnTo>
                    <a:pt x="575627" y="437134"/>
                  </a:lnTo>
                  <a:lnTo>
                    <a:pt x="547509" y="407276"/>
                  </a:lnTo>
                  <a:lnTo>
                    <a:pt x="533171" y="406374"/>
                  </a:lnTo>
                  <a:lnTo>
                    <a:pt x="518058" y="411835"/>
                  </a:lnTo>
                  <a:lnTo>
                    <a:pt x="495033" y="428993"/>
                  </a:lnTo>
                  <a:lnTo>
                    <a:pt x="474675" y="449059"/>
                  </a:lnTo>
                  <a:lnTo>
                    <a:pt x="457238" y="471703"/>
                  </a:lnTo>
                  <a:lnTo>
                    <a:pt x="442988" y="496646"/>
                  </a:lnTo>
                  <a:lnTo>
                    <a:pt x="427964" y="496036"/>
                  </a:lnTo>
                  <a:lnTo>
                    <a:pt x="446379" y="431507"/>
                  </a:lnTo>
                  <a:lnTo>
                    <a:pt x="474002" y="374840"/>
                  </a:lnTo>
                  <a:lnTo>
                    <a:pt x="502246" y="325767"/>
                  </a:lnTo>
                  <a:lnTo>
                    <a:pt x="530301" y="284124"/>
                  </a:lnTo>
                  <a:lnTo>
                    <a:pt x="557339" y="249720"/>
                  </a:lnTo>
                  <a:lnTo>
                    <a:pt x="605066" y="201955"/>
                  </a:lnTo>
                  <a:lnTo>
                    <a:pt x="618998" y="185534"/>
                  </a:lnTo>
                  <a:lnTo>
                    <a:pt x="625322" y="165735"/>
                  </a:lnTo>
                  <a:close/>
                </a:path>
                <a:path w="668020" h="668020">
                  <a:moveTo>
                    <a:pt x="667677" y="481368"/>
                  </a:moveTo>
                  <a:lnTo>
                    <a:pt x="667512" y="479196"/>
                  </a:lnTo>
                  <a:lnTo>
                    <a:pt x="666978" y="477075"/>
                  </a:lnTo>
                  <a:lnTo>
                    <a:pt x="666838" y="476427"/>
                  </a:lnTo>
                  <a:lnTo>
                    <a:pt x="663613" y="469303"/>
                  </a:lnTo>
                  <a:lnTo>
                    <a:pt x="658088" y="464159"/>
                  </a:lnTo>
                  <a:lnTo>
                    <a:pt x="651040" y="461454"/>
                  </a:lnTo>
                  <a:lnTo>
                    <a:pt x="642594" y="461822"/>
                  </a:lnTo>
                  <a:lnTo>
                    <a:pt x="597319" y="486930"/>
                  </a:lnTo>
                  <a:lnTo>
                    <a:pt x="582942" y="502970"/>
                  </a:lnTo>
                  <a:lnTo>
                    <a:pt x="583552" y="507606"/>
                  </a:lnTo>
                  <a:lnTo>
                    <a:pt x="588949" y="511721"/>
                  </a:lnTo>
                  <a:lnTo>
                    <a:pt x="591845" y="512051"/>
                  </a:lnTo>
                  <a:lnTo>
                    <a:pt x="594309" y="510946"/>
                  </a:lnTo>
                  <a:lnTo>
                    <a:pt x="606628" y="506437"/>
                  </a:lnTo>
                  <a:lnTo>
                    <a:pt x="619340" y="503491"/>
                  </a:lnTo>
                  <a:lnTo>
                    <a:pt x="632333" y="502132"/>
                  </a:lnTo>
                  <a:lnTo>
                    <a:pt x="645439" y="502386"/>
                  </a:lnTo>
                  <a:lnTo>
                    <a:pt x="653529" y="501408"/>
                  </a:lnTo>
                  <a:lnTo>
                    <a:pt x="660374" y="497535"/>
                  </a:lnTo>
                  <a:lnTo>
                    <a:pt x="665276" y="491375"/>
                  </a:lnTo>
                  <a:lnTo>
                    <a:pt x="667512" y="483539"/>
                  </a:lnTo>
                  <a:lnTo>
                    <a:pt x="667677" y="481368"/>
                  </a:lnTo>
                  <a:close/>
                </a:path>
              </a:pathLst>
            </a:custGeom>
            <a:solidFill>
              <a:srgbClr val="FFFFFF"/>
            </a:solidFill>
          </p:spPr>
          <p:txBody>
            <a:bodyPr wrap="square" lIns="0" tIns="0" rIns="0" bIns="0" rtlCol="0"/>
            <a:lstStyle/>
            <a:p>
              <a:endParaRPr/>
            </a:p>
          </p:txBody>
        </p:sp>
        <p:pic>
          <p:nvPicPr>
            <p:cNvPr id="33" name="object 29">
              <a:extLst>
                <a:ext uri="{FF2B5EF4-FFF2-40B4-BE49-F238E27FC236}">
                  <a16:creationId xmlns:a16="http://schemas.microsoft.com/office/drawing/2014/main" id="{C99F66DF-365E-DB12-E79D-B14BD147CB3F}"/>
                </a:ext>
              </a:extLst>
            </p:cNvPr>
            <p:cNvPicPr/>
            <p:nvPr/>
          </p:nvPicPr>
          <p:blipFill>
            <a:blip r:embed="rId13" cstate="print"/>
            <a:stretch>
              <a:fillRect/>
            </a:stretch>
          </p:blipFill>
          <p:spPr>
            <a:xfrm>
              <a:off x="9544050" y="4486275"/>
              <a:ext cx="114300" cy="114300"/>
            </a:xfrm>
            <a:prstGeom prst="rect">
              <a:avLst/>
            </a:prstGeom>
          </p:spPr>
        </p:pic>
        <p:pic>
          <p:nvPicPr>
            <p:cNvPr id="34" name="object 30">
              <a:extLst>
                <a:ext uri="{FF2B5EF4-FFF2-40B4-BE49-F238E27FC236}">
                  <a16:creationId xmlns:a16="http://schemas.microsoft.com/office/drawing/2014/main" id="{2DB0BBC6-3180-321D-30D8-E701B642EFD3}"/>
                </a:ext>
              </a:extLst>
            </p:cNvPr>
            <p:cNvPicPr/>
            <p:nvPr/>
          </p:nvPicPr>
          <p:blipFill>
            <a:blip r:embed="rId13" cstate="print"/>
            <a:stretch>
              <a:fillRect/>
            </a:stretch>
          </p:blipFill>
          <p:spPr>
            <a:xfrm>
              <a:off x="9858375" y="4486275"/>
              <a:ext cx="114300" cy="114300"/>
            </a:xfrm>
            <a:prstGeom prst="rect">
              <a:avLst/>
            </a:prstGeom>
          </p:spPr>
        </p:pic>
        <p:pic>
          <p:nvPicPr>
            <p:cNvPr id="35" name="object 31">
              <a:extLst>
                <a:ext uri="{FF2B5EF4-FFF2-40B4-BE49-F238E27FC236}">
                  <a16:creationId xmlns:a16="http://schemas.microsoft.com/office/drawing/2014/main" id="{E69C9D93-B229-CEC9-F0EE-974AA6071021}"/>
                </a:ext>
              </a:extLst>
            </p:cNvPr>
            <p:cNvPicPr/>
            <p:nvPr/>
          </p:nvPicPr>
          <p:blipFill>
            <a:blip r:embed="rId14" cstate="print"/>
            <a:stretch>
              <a:fillRect/>
            </a:stretch>
          </p:blipFill>
          <p:spPr>
            <a:xfrm>
              <a:off x="10163175" y="4486275"/>
              <a:ext cx="123825" cy="114300"/>
            </a:xfrm>
            <a:prstGeom prst="rect">
              <a:avLst/>
            </a:prstGeom>
          </p:spPr>
        </p:pic>
        <p:pic>
          <p:nvPicPr>
            <p:cNvPr id="36" name="object 32">
              <a:extLst>
                <a:ext uri="{FF2B5EF4-FFF2-40B4-BE49-F238E27FC236}">
                  <a16:creationId xmlns:a16="http://schemas.microsoft.com/office/drawing/2014/main" id="{6BB402AD-B8EF-227C-C86F-AFAEBA0141C2}"/>
                </a:ext>
              </a:extLst>
            </p:cNvPr>
            <p:cNvPicPr/>
            <p:nvPr/>
          </p:nvPicPr>
          <p:blipFill>
            <a:blip r:embed="rId13" cstate="print"/>
            <a:stretch>
              <a:fillRect/>
            </a:stretch>
          </p:blipFill>
          <p:spPr>
            <a:xfrm>
              <a:off x="10487025" y="4486275"/>
              <a:ext cx="114300" cy="114300"/>
            </a:xfrm>
            <a:prstGeom prst="rect">
              <a:avLst/>
            </a:prstGeom>
          </p:spPr>
        </p:pic>
        <p:pic>
          <p:nvPicPr>
            <p:cNvPr id="37" name="object 33">
              <a:extLst>
                <a:ext uri="{FF2B5EF4-FFF2-40B4-BE49-F238E27FC236}">
                  <a16:creationId xmlns:a16="http://schemas.microsoft.com/office/drawing/2014/main" id="{4AFF9B0D-412B-B2C7-A6F9-A8D8A54EF263}"/>
                </a:ext>
              </a:extLst>
            </p:cNvPr>
            <p:cNvPicPr/>
            <p:nvPr/>
          </p:nvPicPr>
          <p:blipFill>
            <a:blip r:embed="rId13" cstate="print"/>
            <a:stretch>
              <a:fillRect/>
            </a:stretch>
          </p:blipFill>
          <p:spPr>
            <a:xfrm>
              <a:off x="10791825" y="4486275"/>
              <a:ext cx="114300" cy="114300"/>
            </a:xfrm>
            <a:prstGeom prst="rect">
              <a:avLst/>
            </a:prstGeom>
          </p:spPr>
        </p:pic>
        <p:pic>
          <p:nvPicPr>
            <p:cNvPr id="38" name="object 34">
              <a:extLst>
                <a:ext uri="{FF2B5EF4-FFF2-40B4-BE49-F238E27FC236}">
                  <a16:creationId xmlns:a16="http://schemas.microsoft.com/office/drawing/2014/main" id="{983D7D94-684A-E423-6719-A96CC8FFE939}"/>
                </a:ext>
              </a:extLst>
            </p:cNvPr>
            <p:cNvPicPr/>
            <p:nvPr/>
          </p:nvPicPr>
          <p:blipFill>
            <a:blip r:embed="rId13" cstate="print"/>
            <a:stretch>
              <a:fillRect/>
            </a:stretch>
          </p:blipFill>
          <p:spPr>
            <a:xfrm>
              <a:off x="11115675" y="4486275"/>
              <a:ext cx="114300" cy="114300"/>
            </a:xfrm>
            <a:prstGeom prst="rect">
              <a:avLst/>
            </a:prstGeom>
          </p:spPr>
        </p:pic>
        <p:pic>
          <p:nvPicPr>
            <p:cNvPr id="39" name="object 35">
              <a:extLst>
                <a:ext uri="{FF2B5EF4-FFF2-40B4-BE49-F238E27FC236}">
                  <a16:creationId xmlns:a16="http://schemas.microsoft.com/office/drawing/2014/main" id="{CB8783FC-0245-DA5B-B30D-8E184F325B55}"/>
                </a:ext>
              </a:extLst>
            </p:cNvPr>
            <p:cNvPicPr/>
            <p:nvPr/>
          </p:nvPicPr>
          <p:blipFill>
            <a:blip r:embed="rId13" cstate="print"/>
            <a:stretch>
              <a:fillRect/>
            </a:stretch>
          </p:blipFill>
          <p:spPr>
            <a:xfrm>
              <a:off x="11420475" y="4486275"/>
              <a:ext cx="114300" cy="114300"/>
            </a:xfrm>
            <a:prstGeom prst="rect">
              <a:avLst/>
            </a:prstGeom>
          </p:spPr>
        </p:pic>
        <p:pic>
          <p:nvPicPr>
            <p:cNvPr id="40" name="object 36">
              <a:extLst>
                <a:ext uri="{FF2B5EF4-FFF2-40B4-BE49-F238E27FC236}">
                  <a16:creationId xmlns:a16="http://schemas.microsoft.com/office/drawing/2014/main" id="{B9BF9B09-BF49-187B-371B-12836F4B4A7A}"/>
                </a:ext>
              </a:extLst>
            </p:cNvPr>
            <p:cNvPicPr/>
            <p:nvPr/>
          </p:nvPicPr>
          <p:blipFill>
            <a:blip r:embed="rId14" cstate="print"/>
            <a:stretch>
              <a:fillRect/>
            </a:stretch>
          </p:blipFill>
          <p:spPr>
            <a:xfrm>
              <a:off x="11734800" y="4486275"/>
              <a:ext cx="123825" cy="114300"/>
            </a:xfrm>
            <a:prstGeom prst="rect">
              <a:avLst/>
            </a:prstGeom>
          </p:spPr>
        </p:pic>
        <p:pic>
          <p:nvPicPr>
            <p:cNvPr id="41" name="object 37">
              <a:extLst>
                <a:ext uri="{FF2B5EF4-FFF2-40B4-BE49-F238E27FC236}">
                  <a16:creationId xmlns:a16="http://schemas.microsoft.com/office/drawing/2014/main" id="{3614724C-3E0F-573F-4095-A7186BDA1371}"/>
                </a:ext>
              </a:extLst>
            </p:cNvPr>
            <p:cNvPicPr/>
            <p:nvPr/>
          </p:nvPicPr>
          <p:blipFill>
            <a:blip r:embed="rId13" cstate="print"/>
            <a:stretch>
              <a:fillRect/>
            </a:stretch>
          </p:blipFill>
          <p:spPr>
            <a:xfrm>
              <a:off x="9544050" y="4772025"/>
              <a:ext cx="114300" cy="114300"/>
            </a:xfrm>
            <a:prstGeom prst="rect">
              <a:avLst/>
            </a:prstGeom>
          </p:spPr>
        </p:pic>
        <p:pic>
          <p:nvPicPr>
            <p:cNvPr id="42" name="object 38">
              <a:extLst>
                <a:ext uri="{FF2B5EF4-FFF2-40B4-BE49-F238E27FC236}">
                  <a16:creationId xmlns:a16="http://schemas.microsoft.com/office/drawing/2014/main" id="{D61AB152-4A13-4463-5D35-7186187F6D9B}"/>
                </a:ext>
              </a:extLst>
            </p:cNvPr>
            <p:cNvPicPr/>
            <p:nvPr/>
          </p:nvPicPr>
          <p:blipFill>
            <a:blip r:embed="rId13" cstate="print"/>
            <a:stretch>
              <a:fillRect/>
            </a:stretch>
          </p:blipFill>
          <p:spPr>
            <a:xfrm>
              <a:off x="9858375" y="4772025"/>
              <a:ext cx="114300" cy="114300"/>
            </a:xfrm>
            <a:prstGeom prst="rect">
              <a:avLst/>
            </a:prstGeom>
          </p:spPr>
        </p:pic>
        <p:pic>
          <p:nvPicPr>
            <p:cNvPr id="43" name="object 39">
              <a:extLst>
                <a:ext uri="{FF2B5EF4-FFF2-40B4-BE49-F238E27FC236}">
                  <a16:creationId xmlns:a16="http://schemas.microsoft.com/office/drawing/2014/main" id="{C7A4D0D2-9E32-30BE-369D-5E7FB87535F5}"/>
                </a:ext>
              </a:extLst>
            </p:cNvPr>
            <p:cNvPicPr/>
            <p:nvPr/>
          </p:nvPicPr>
          <p:blipFill>
            <a:blip r:embed="rId14" cstate="print"/>
            <a:stretch>
              <a:fillRect/>
            </a:stretch>
          </p:blipFill>
          <p:spPr>
            <a:xfrm>
              <a:off x="10163175" y="4772025"/>
              <a:ext cx="123825" cy="114300"/>
            </a:xfrm>
            <a:prstGeom prst="rect">
              <a:avLst/>
            </a:prstGeom>
          </p:spPr>
        </p:pic>
        <p:pic>
          <p:nvPicPr>
            <p:cNvPr id="44" name="object 40">
              <a:extLst>
                <a:ext uri="{FF2B5EF4-FFF2-40B4-BE49-F238E27FC236}">
                  <a16:creationId xmlns:a16="http://schemas.microsoft.com/office/drawing/2014/main" id="{2F63904F-DC08-2795-107A-B51034606CE2}"/>
                </a:ext>
              </a:extLst>
            </p:cNvPr>
            <p:cNvPicPr/>
            <p:nvPr/>
          </p:nvPicPr>
          <p:blipFill>
            <a:blip r:embed="rId13" cstate="print"/>
            <a:stretch>
              <a:fillRect/>
            </a:stretch>
          </p:blipFill>
          <p:spPr>
            <a:xfrm>
              <a:off x="10487025" y="4772025"/>
              <a:ext cx="114300" cy="114300"/>
            </a:xfrm>
            <a:prstGeom prst="rect">
              <a:avLst/>
            </a:prstGeom>
          </p:spPr>
        </p:pic>
        <p:pic>
          <p:nvPicPr>
            <p:cNvPr id="45" name="object 41">
              <a:extLst>
                <a:ext uri="{FF2B5EF4-FFF2-40B4-BE49-F238E27FC236}">
                  <a16:creationId xmlns:a16="http://schemas.microsoft.com/office/drawing/2014/main" id="{566C39A6-2EA1-674F-625D-B3E5A1E1FF10}"/>
                </a:ext>
              </a:extLst>
            </p:cNvPr>
            <p:cNvPicPr/>
            <p:nvPr/>
          </p:nvPicPr>
          <p:blipFill>
            <a:blip r:embed="rId13" cstate="print"/>
            <a:stretch>
              <a:fillRect/>
            </a:stretch>
          </p:blipFill>
          <p:spPr>
            <a:xfrm>
              <a:off x="10791825" y="4772025"/>
              <a:ext cx="114300" cy="114300"/>
            </a:xfrm>
            <a:prstGeom prst="rect">
              <a:avLst/>
            </a:prstGeom>
          </p:spPr>
        </p:pic>
        <p:pic>
          <p:nvPicPr>
            <p:cNvPr id="46" name="object 42">
              <a:extLst>
                <a:ext uri="{FF2B5EF4-FFF2-40B4-BE49-F238E27FC236}">
                  <a16:creationId xmlns:a16="http://schemas.microsoft.com/office/drawing/2014/main" id="{D69AC4E6-4528-EA14-3ED7-F303803FD754}"/>
                </a:ext>
              </a:extLst>
            </p:cNvPr>
            <p:cNvPicPr/>
            <p:nvPr/>
          </p:nvPicPr>
          <p:blipFill>
            <a:blip r:embed="rId13" cstate="print"/>
            <a:stretch>
              <a:fillRect/>
            </a:stretch>
          </p:blipFill>
          <p:spPr>
            <a:xfrm>
              <a:off x="11115675" y="4772025"/>
              <a:ext cx="114300" cy="114300"/>
            </a:xfrm>
            <a:prstGeom prst="rect">
              <a:avLst/>
            </a:prstGeom>
          </p:spPr>
        </p:pic>
        <p:pic>
          <p:nvPicPr>
            <p:cNvPr id="47" name="object 43">
              <a:extLst>
                <a:ext uri="{FF2B5EF4-FFF2-40B4-BE49-F238E27FC236}">
                  <a16:creationId xmlns:a16="http://schemas.microsoft.com/office/drawing/2014/main" id="{75976076-8AF3-379F-0C6B-B9DC626A6836}"/>
                </a:ext>
              </a:extLst>
            </p:cNvPr>
            <p:cNvPicPr/>
            <p:nvPr/>
          </p:nvPicPr>
          <p:blipFill>
            <a:blip r:embed="rId13" cstate="print"/>
            <a:stretch>
              <a:fillRect/>
            </a:stretch>
          </p:blipFill>
          <p:spPr>
            <a:xfrm>
              <a:off x="11420475" y="4772025"/>
              <a:ext cx="114300" cy="114300"/>
            </a:xfrm>
            <a:prstGeom prst="rect">
              <a:avLst/>
            </a:prstGeom>
          </p:spPr>
        </p:pic>
        <p:pic>
          <p:nvPicPr>
            <p:cNvPr id="48" name="object 44">
              <a:extLst>
                <a:ext uri="{FF2B5EF4-FFF2-40B4-BE49-F238E27FC236}">
                  <a16:creationId xmlns:a16="http://schemas.microsoft.com/office/drawing/2014/main" id="{28532435-7D66-2AD2-4A99-15EF9F6C2415}"/>
                </a:ext>
              </a:extLst>
            </p:cNvPr>
            <p:cNvPicPr/>
            <p:nvPr/>
          </p:nvPicPr>
          <p:blipFill>
            <a:blip r:embed="rId14" cstate="print"/>
            <a:stretch>
              <a:fillRect/>
            </a:stretch>
          </p:blipFill>
          <p:spPr>
            <a:xfrm>
              <a:off x="11734800" y="4772025"/>
              <a:ext cx="123825" cy="114300"/>
            </a:xfrm>
            <a:prstGeom prst="rect">
              <a:avLst/>
            </a:prstGeom>
          </p:spPr>
        </p:pic>
        <p:pic>
          <p:nvPicPr>
            <p:cNvPr id="49" name="object 45">
              <a:extLst>
                <a:ext uri="{FF2B5EF4-FFF2-40B4-BE49-F238E27FC236}">
                  <a16:creationId xmlns:a16="http://schemas.microsoft.com/office/drawing/2014/main" id="{155E8623-13A6-D2BC-E451-CE2A009A567C}"/>
                </a:ext>
              </a:extLst>
            </p:cNvPr>
            <p:cNvPicPr/>
            <p:nvPr/>
          </p:nvPicPr>
          <p:blipFill>
            <a:blip r:embed="rId15" cstate="print"/>
            <a:stretch>
              <a:fillRect/>
            </a:stretch>
          </p:blipFill>
          <p:spPr>
            <a:xfrm>
              <a:off x="9544050" y="5048250"/>
              <a:ext cx="114300" cy="123825"/>
            </a:xfrm>
            <a:prstGeom prst="rect">
              <a:avLst/>
            </a:prstGeom>
          </p:spPr>
        </p:pic>
        <p:pic>
          <p:nvPicPr>
            <p:cNvPr id="50" name="object 46">
              <a:extLst>
                <a:ext uri="{FF2B5EF4-FFF2-40B4-BE49-F238E27FC236}">
                  <a16:creationId xmlns:a16="http://schemas.microsoft.com/office/drawing/2014/main" id="{E1A561AE-6E0A-026B-033D-3633E4AD8D80}"/>
                </a:ext>
              </a:extLst>
            </p:cNvPr>
            <p:cNvPicPr/>
            <p:nvPr/>
          </p:nvPicPr>
          <p:blipFill>
            <a:blip r:embed="rId15" cstate="print"/>
            <a:stretch>
              <a:fillRect/>
            </a:stretch>
          </p:blipFill>
          <p:spPr>
            <a:xfrm>
              <a:off x="9858375" y="5048250"/>
              <a:ext cx="114300" cy="123825"/>
            </a:xfrm>
            <a:prstGeom prst="rect">
              <a:avLst/>
            </a:prstGeom>
          </p:spPr>
        </p:pic>
        <p:pic>
          <p:nvPicPr>
            <p:cNvPr id="51" name="object 47">
              <a:extLst>
                <a:ext uri="{FF2B5EF4-FFF2-40B4-BE49-F238E27FC236}">
                  <a16:creationId xmlns:a16="http://schemas.microsoft.com/office/drawing/2014/main" id="{7900AB13-A5ED-0220-5073-B7EEF2A13EAC}"/>
                </a:ext>
              </a:extLst>
            </p:cNvPr>
            <p:cNvPicPr/>
            <p:nvPr/>
          </p:nvPicPr>
          <p:blipFill>
            <a:blip r:embed="rId16" cstate="print"/>
            <a:stretch>
              <a:fillRect/>
            </a:stretch>
          </p:blipFill>
          <p:spPr>
            <a:xfrm>
              <a:off x="10163175" y="5048250"/>
              <a:ext cx="123825" cy="123825"/>
            </a:xfrm>
            <a:prstGeom prst="rect">
              <a:avLst/>
            </a:prstGeom>
          </p:spPr>
        </p:pic>
        <p:pic>
          <p:nvPicPr>
            <p:cNvPr id="52" name="object 48">
              <a:extLst>
                <a:ext uri="{FF2B5EF4-FFF2-40B4-BE49-F238E27FC236}">
                  <a16:creationId xmlns:a16="http://schemas.microsoft.com/office/drawing/2014/main" id="{DB611471-467F-CB4F-0D9B-DEEF8EA36A4E}"/>
                </a:ext>
              </a:extLst>
            </p:cNvPr>
            <p:cNvPicPr/>
            <p:nvPr/>
          </p:nvPicPr>
          <p:blipFill>
            <a:blip r:embed="rId15" cstate="print"/>
            <a:stretch>
              <a:fillRect/>
            </a:stretch>
          </p:blipFill>
          <p:spPr>
            <a:xfrm>
              <a:off x="10487025" y="5048250"/>
              <a:ext cx="114300" cy="123825"/>
            </a:xfrm>
            <a:prstGeom prst="rect">
              <a:avLst/>
            </a:prstGeom>
          </p:spPr>
        </p:pic>
        <p:pic>
          <p:nvPicPr>
            <p:cNvPr id="53" name="object 49">
              <a:extLst>
                <a:ext uri="{FF2B5EF4-FFF2-40B4-BE49-F238E27FC236}">
                  <a16:creationId xmlns:a16="http://schemas.microsoft.com/office/drawing/2014/main" id="{7BBC3CAB-C55D-390F-BB65-78D62A46265E}"/>
                </a:ext>
              </a:extLst>
            </p:cNvPr>
            <p:cNvPicPr/>
            <p:nvPr/>
          </p:nvPicPr>
          <p:blipFill>
            <a:blip r:embed="rId15" cstate="print"/>
            <a:stretch>
              <a:fillRect/>
            </a:stretch>
          </p:blipFill>
          <p:spPr>
            <a:xfrm>
              <a:off x="10791825" y="5048250"/>
              <a:ext cx="114300" cy="123825"/>
            </a:xfrm>
            <a:prstGeom prst="rect">
              <a:avLst/>
            </a:prstGeom>
          </p:spPr>
        </p:pic>
        <p:pic>
          <p:nvPicPr>
            <p:cNvPr id="54" name="object 50">
              <a:extLst>
                <a:ext uri="{FF2B5EF4-FFF2-40B4-BE49-F238E27FC236}">
                  <a16:creationId xmlns:a16="http://schemas.microsoft.com/office/drawing/2014/main" id="{F8AFBCD9-EAEE-266E-2BE0-76AD9BF5D799}"/>
                </a:ext>
              </a:extLst>
            </p:cNvPr>
            <p:cNvPicPr/>
            <p:nvPr/>
          </p:nvPicPr>
          <p:blipFill>
            <a:blip r:embed="rId15" cstate="print"/>
            <a:stretch>
              <a:fillRect/>
            </a:stretch>
          </p:blipFill>
          <p:spPr>
            <a:xfrm>
              <a:off x="11115675" y="5048250"/>
              <a:ext cx="114300" cy="123825"/>
            </a:xfrm>
            <a:prstGeom prst="rect">
              <a:avLst/>
            </a:prstGeom>
          </p:spPr>
        </p:pic>
        <p:pic>
          <p:nvPicPr>
            <p:cNvPr id="55" name="object 51">
              <a:extLst>
                <a:ext uri="{FF2B5EF4-FFF2-40B4-BE49-F238E27FC236}">
                  <a16:creationId xmlns:a16="http://schemas.microsoft.com/office/drawing/2014/main" id="{3ACBDFFF-78FC-1999-C65D-A81394A5A91C}"/>
                </a:ext>
              </a:extLst>
            </p:cNvPr>
            <p:cNvPicPr/>
            <p:nvPr/>
          </p:nvPicPr>
          <p:blipFill>
            <a:blip r:embed="rId15" cstate="print"/>
            <a:stretch>
              <a:fillRect/>
            </a:stretch>
          </p:blipFill>
          <p:spPr>
            <a:xfrm>
              <a:off x="11420475" y="5048250"/>
              <a:ext cx="114300" cy="123825"/>
            </a:xfrm>
            <a:prstGeom prst="rect">
              <a:avLst/>
            </a:prstGeom>
          </p:spPr>
        </p:pic>
        <p:pic>
          <p:nvPicPr>
            <p:cNvPr id="56" name="object 52">
              <a:extLst>
                <a:ext uri="{FF2B5EF4-FFF2-40B4-BE49-F238E27FC236}">
                  <a16:creationId xmlns:a16="http://schemas.microsoft.com/office/drawing/2014/main" id="{568C40D5-6C44-B214-C8F4-3624C83D71C5}"/>
                </a:ext>
              </a:extLst>
            </p:cNvPr>
            <p:cNvPicPr/>
            <p:nvPr/>
          </p:nvPicPr>
          <p:blipFill>
            <a:blip r:embed="rId16" cstate="print"/>
            <a:stretch>
              <a:fillRect/>
            </a:stretch>
          </p:blipFill>
          <p:spPr>
            <a:xfrm>
              <a:off x="11734800" y="5048250"/>
              <a:ext cx="123825" cy="123825"/>
            </a:xfrm>
            <a:prstGeom prst="rect">
              <a:avLst/>
            </a:prstGeom>
          </p:spPr>
        </p:pic>
        <p:pic>
          <p:nvPicPr>
            <p:cNvPr id="57" name="object 53">
              <a:extLst>
                <a:ext uri="{FF2B5EF4-FFF2-40B4-BE49-F238E27FC236}">
                  <a16:creationId xmlns:a16="http://schemas.microsoft.com/office/drawing/2014/main" id="{9CEB296C-81F6-E605-C1D8-E91EFAC21E2A}"/>
                </a:ext>
              </a:extLst>
            </p:cNvPr>
            <p:cNvPicPr/>
            <p:nvPr/>
          </p:nvPicPr>
          <p:blipFill>
            <a:blip r:embed="rId13" cstate="print"/>
            <a:stretch>
              <a:fillRect/>
            </a:stretch>
          </p:blipFill>
          <p:spPr>
            <a:xfrm>
              <a:off x="9544050" y="5334000"/>
              <a:ext cx="114300" cy="114300"/>
            </a:xfrm>
            <a:prstGeom prst="rect">
              <a:avLst/>
            </a:prstGeom>
          </p:spPr>
        </p:pic>
        <p:pic>
          <p:nvPicPr>
            <p:cNvPr id="58" name="object 54">
              <a:extLst>
                <a:ext uri="{FF2B5EF4-FFF2-40B4-BE49-F238E27FC236}">
                  <a16:creationId xmlns:a16="http://schemas.microsoft.com/office/drawing/2014/main" id="{615A0891-12BC-67B3-4136-E6FE650509E4}"/>
                </a:ext>
              </a:extLst>
            </p:cNvPr>
            <p:cNvPicPr/>
            <p:nvPr/>
          </p:nvPicPr>
          <p:blipFill>
            <a:blip r:embed="rId13" cstate="print"/>
            <a:stretch>
              <a:fillRect/>
            </a:stretch>
          </p:blipFill>
          <p:spPr>
            <a:xfrm>
              <a:off x="9858375" y="5334000"/>
              <a:ext cx="114300" cy="114300"/>
            </a:xfrm>
            <a:prstGeom prst="rect">
              <a:avLst/>
            </a:prstGeom>
          </p:spPr>
        </p:pic>
        <p:pic>
          <p:nvPicPr>
            <p:cNvPr id="59" name="object 55">
              <a:extLst>
                <a:ext uri="{FF2B5EF4-FFF2-40B4-BE49-F238E27FC236}">
                  <a16:creationId xmlns:a16="http://schemas.microsoft.com/office/drawing/2014/main" id="{B6421B3D-F0CF-835E-0989-B87F6F667598}"/>
                </a:ext>
              </a:extLst>
            </p:cNvPr>
            <p:cNvPicPr/>
            <p:nvPr/>
          </p:nvPicPr>
          <p:blipFill>
            <a:blip r:embed="rId14" cstate="print"/>
            <a:stretch>
              <a:fillRect/>
            </a:stretch>
          </p:blipFill>
          <p:spPr>
            <a:xfrm>
              <a:off x="10163175" y="5334000"/>
              <a:ext cx="123825" cy="114300"/>
            </a:xfrm>
            <a:prstGeom prst="rect">
              <a:avLst/>
            </a:prstGeom>
          </p:spPr>
        </p:pic>
        <p:pic>
          <p:nvPicPr>
            <p:cNvPr id="60" name="object 56">
              <a:extLst>
                <a:ext uri="{FF2B5EF4-FFF2-40B4-BE49-F238E27FC236}">
                  <a16:creationId xmlns:a16="http://schemas.microsoft.com/office/drawing/2014/main" id="{2A2504DF-2625-1D95-E509-11DDE5D47DB1}"/>
                </a:ext>
              </a:extLst>
            </p:cNvPr>
            <p:cNvPicPr/>
            <p:nvPr/>
          </p:nvPicPr>
          <p:blipFill>
            <a:blip r:embed="rId13" cstate="print"/>
            <a:stretch>
              <a:fillRect/>
            </a:stretch>
          </p:blipFill>
          <p:spPr>
            <a:xfrm>
              <a:off x="10487025" y="5334000"/>
              <a:ext cx="114300" cy="114300"/>
            </a:xfrm>
            <a:prstGeom prst="rect">
              <a:avLst/>
            </a:prstGeom>
          </p:spPr>
        </p:pic>
        <p:pic>
          <p:nvPicPr>
            <p:cNvPr id="61" name="object 57">
              <a:extLst>
                <a:ext uri="{FF2B5EF4-FFF2-40B4-BE49-F238E27FC236}">
                  <a16:creationId xmlns:a16="http://schemas.microsoft.com/office/drawing/2014/main" id="{410830A3-36D7-1042-4229-4A3AA8C60C77}"/>
                </a:ext>
              </a:extLst>
            </p:cNvPr>
            <p:cNvPicPr/>
            <p:nvPr/>
          </p:nvPicPr>
          <p:blipFill>
            <a:blip r:embed="rId13" cstate="print"/>
            <a:stretch>
              <a:fillRect/>
            </a:stretch>
          </p:blipFill>
          <p:spPr>
            <a:xfrm>
              <a:off x="10791825" y="5334000"/>
              <a:ext cx="114300" cy="114300"/>
            </a:xfrm>
            <a:prstGeom prst="rect">
              <a:avLst/>
            </a:prstGeom>
          </p:spPr>
        </p:pic>
        <p:pic>
          <p:nvPicPr>
            <p:cNvPr id="62" name="object 58">
              <a:extLst>
                <a:ext uri="{FF2B5EF4-FFF2-40B4-BE49-F238E27FC236}">
                  <a16:creationId xmlns:a16="http://schemas.microsoft.com/office/drawing/2014/main" id="{4D331A1D-E2C2-F886-6C88-CE08BCAB51F1}"/>
                </a:ext>
              </a:extLst>
            </p:cNvPr>
            <p:cNvPicPr/>
            <p:nvPr/>
          </p:nvPicPr>
          <p:blipFill>
            <a:blip r:embed="rId13" cstate="print"/>
            <a:stretch>
              <a:fillRect/>
            </a:stretch>
          </p:blipFill>
          <p:spPr>
            <a:xfrm>
              <a:off x="11115675" y="5334000"/>
              <a:ext cx="114300" cy="114300"/>
            </a:xfrm>
            <a:prstGeom prst="rect">
              <a:avLst/>
            </a:prstGeom>
          </p:spPr>
        </p:pic>
        <p:pic>
          <p:nvPicPr>
            <p:cNvPr id="63" name="object 59">
              <a:extLst>
                <a:ext uri="{FF2B5EF4-FFF2-40B4-BE49-F238E27FC236}">
                  <a16:creationId xmlns:a16="http://schemas.microsoft.com/office/drawing/2014/main" id="{3DB1F0FC-08B5-5131-E9C2-090D9E61F993}"/>
                </a:ext>
              </a:extLst>
            </p:cNvPr>
            <p:cNvPicPr/>
            <p:nvPr/>
          </p:nvPicPr>
          <p:blipFill>
            <a:blip r:embed="rId13" cstate="print"/>
            <a:stretch>
              <a:fillRect/>
            </a:stretch>
          </p:blipFill>
          <p:spPr>
            <a:xfrm>
              <a:off x="11420475" y="5334000"/>
              <a:ext cx="114300" cy="114300"/>
            </a:xfrm>
            <a:prstGeom prst="rect">
              <a:avLst/>
            </a:prstGeom>
          </p:spPr>
        </p:pic>
        <p:pic>
          <p:nvPicPr>
            <p:cNvPr id="64" name="object 60">
              <a:extLst>
                <a:ext uri="{FF2B5EF4-FFF2-40B4-BE49-F238E27FC236}">
                  <a16:creationId xmlns:a16="http://schemas.microsoft.com/office/drawing/2014/main" id="{24168C4A-1E86-17B9-5305-A4EDA893FEB7}"/>
                </a:ext>
              </a:extLst>
            </p:cNvPr>
            <p:cNvPicPr/>
            <p:nvPr/>
          </p:nvPicPr>
          <p:blipFill>
            <a:blip r:embed="rId14" cstate="print"/>
            <a:stretch>
              <a:fillRect/>
            </a:stretch>
          </p:blipFill>
          <p:spPr>
            <a:xfrm>
              <a:off x="11734800" y="5334000"/>
              <a:ext cx="123825" cy="114300"/>
            </a:xfrm>
            <a:prstGeom prst="rect">
              <a:avLst/>
            </a:prstGeom>
          </p:spPr>
        </p:pic>
        <p:pic>
          <p:nvPicPr>
            <p:cNvPr id="65" name="object 61">
              <a:extLst>
                <a:ext uri="{FF2B5EF4-FFF2-40B4-BE49-F238E27FC236}">
                  <a16:creationId xmlns:a16="http://schemas.microsoft.com/office/drawing/2014/main" id="{17040B11-6DD7-BF9D-BF95-0B9F2D5B7D1C}"/>
                </a:ext>
              </a:extLst>
            </p:cNvPr>
            <p:cNvPicPr/>
            <p:nvPr/>
          </p:nvPicPr>
          <p:blipFill>
            <a:blip r:embed="rId17" cstate="print"/>
            <a:stretch>
              <a:fillRect/>
            </a:stretch>
          </p:blipFill>
          <p:spPr>
            <a:xfrm>
              <a:off x="9544050" y="5619750"/>
              <a:ext cx="114300" cy="114300"/>
            </a:xfrm>
            <a:prstGeom prst="rect">
              <a:avLst/>
            </a:prstGeom>
          </p:spPr>
        </p:pic>
        <p:pic>
          <p:nvPicPr>
            <p:cNvPr id="66" name="object 62">
              <a:extLst>
                <a:ext uri="{FF2B5EF4-FFF2-40B4-BE49-F238E27FC236}">
                  <a16:creationId xmlns:a16="http://schemas.microsoft.com/office/drawing/2014/main" id="{05F36F72-7EF5-6F3B-C1AA-AF6BA7E86B24}"/>
                </a:ext>
              </a:extLst>
            </p:cNvPr>
            <p:cNvPicPr/>
            <p:nvPr/>
          </p:nvPicPr>
          <p:blipFill>
            <a:blip r:embed="rId17" cstate="print"/>
            <a:stretch>
              <a:fillRect/>
            </a:stretch>
          </p:blipFill>
          <p:spPr>
            <a:xfrm>
              <a:off x="9858375" y="5619750"/>
              <a:ext cx="114300" cy="114300"/>
            </a:xfrm>
            <a:prstGeom prst="rect">
              <a:avLst/>
            </a:prstGeom>
          </p:spPr>
        </p:pic>
        <p:pic>
          <p:nvPicPr>
            <p:cNvPr id="67" name="object 63">
              <a:extLst>
                <a:ext uri="{FF2B5EF4-FFF2-40B4-BE49-F238E27FC236}">
                  <a16:creationId xmlns:a16="http://schemas.microsoft.com/office/drawing/2014/main" id="{DF92B132-0B1A-81CE-F515-E74EEF408794}"/>
                </a:ext>
              </a:extLst>
            </p:cNvPr>
            <p:cNvPicPr/>
            <p:nvPr/>
          </p:nvPicPr>
          <p:blipFill>
            <a:blip r:embed="rId18" cstate="print"/>
            <a:stretch>
              <a:fillRect/>
            </a:stretch>
          </p:blipFill>
          <p:spPr>
            <a:xfrm>
              <a:off x="10163175" y="5619750"/>
              <a:ext cx="123825" cy="114300"/>
            </a:xfrm>
            <a:prstGeom prst="rect">
              <a:avLst/>
            </a:prstGeom>
          </p:spPr>
        </p:pic>
        <p:pic>
          <p:nvPicPr>
            <p:cNvPr id="68" name="object 64">
              <a:extLst>
                <a:ext uri="{FF2B5EF4-FFF2-40B4-BE49-F238E27FC236}">
                  <a16:creationId xmlns:a16="http://schemas.microsoft.com/office/drawing/2014/main" id="{34A11E1B-507E-A537-5EF4-799BECBA4DC9}"/>
                </a:ext>
              </a:extLst>
            </p:cNvPr>
            <p:cNvPicPr/>
            <p:nvPr/>
          </p:nvPicPr>
          <p:blipFill>
            <a:blip r:embed="rId17" cstate="print"/>
            <a:stretch>
              <a:fillRect/>
            </a:stretch>
          </p:blipFill>
          <p:spPr>
            <a:xfrm>
              <a:off x="10487025" y="5619750"/>
              <a:ext cx="114300" cy="114300"/>
            </a:xfrm>
            <a:prstGeom prst="rect">
              <a:avLst/>
            </a:prstGeom>
          </p:spPr>
        </p:pic>
        <p:pic>
          <p:nvPicPr>
            <p:cNvPr id="69" name="object 65">
              <a:extLst>
                <a:ext uri="{FF2B5EF4-FFF2-40B4-BE49-F238E27FC236}">
                  <a16:creationId xmlns:a16="http://schemas.microsoft.com/office/drawing/2014/main" id="{CDDE8F5D-6BAF-6B88-83E6-5DE2DF91DC2D}"/>
                </a:ext>
              </a:extLst>
            </p:cNvPr>
            <p:cNvPicPr/>
            <p:nvPr/>
          </p:nvPicPr>
          <p:blipFill>
            <a:blip r:embed="rId17" cstate="print"/>
            <a:stretch>
              <a:fillRect/>
            </a:stretch>
          </p:blipFill>
          <p:spPr>
            <a:xfrm>
              <a:off x="10791825" y="5619750"/>
              <a:ext cx="114300" cy="114300"/>
            </a:xfrm>
            <a:prstGeom prst="rect">
              <a:avLst/>
            </a:prstGeom>
          </p:spPr>
        </p:pic>
        <p:pic>
          <p:nvPicPr>
            <p:cNvPr id="70" name="object 66">
              <a:extLst>
                <a:ext uri="{FF2B5EF4-FFF2-40B4-BE49-F238E27FC236}">
                  <a16:creationId xmlns:a16="http://schemas.microsoft.com/office/drawing/2014/main" id="{6F93BF68-DA51-3308-4AE1-132707BC1309}"/>
                </a:ext>
              </a:extLst>
            </p:cNvPr>
            <p:cNvPicPr/>
            <p:nvPr/>
          </p:nvPicPr>
          <p:blipFill>
            <a:blip r:embed="rId17" cstate="print"/>
            <a:stretch>
              <a:fillRect/>
            </a:stretch>
          </p:blipFill>
          <p:spPr>
            <a:xfrm>
              <a:off x="11115675" y="5619750"/>
              <a:ext cx="114300" cy="114300"/>
            </a:xfrm>
            <a:prstGeom prst="rect">
              <a:avLst/>
            </a:prstGeom>
          </p:spPr>
        </p:pic>
        <p:pic>
          <p:nvPicPr>
            <p:cNvPr id="71" name="object 67">
              <a:extLst>
                <a:ext uri="{FF2B5EF4-FFF2-40B4-BE49-F238E27FC236}">
                  <a16:creationId xmlns:a16="http://schemas.microsoft.com/office/drawing/2014/main" id="{143E01D4-DF49-B2CF-94BA-3CA8C0226C79}"/>
                </a:ext>
              </a:extLst>
            </p:cNvPr>
            <p:cNvPicPr/>
            <p:nvPr/>
          </p:nvPicPr>
          <p:blipFill>
            <a:blip r:embed="rId17" cstate="print"/>
            <a:stretch>
              <a:fillRect/>
            </a:stretch>
          </p:blipFill>
          <p:spPr>
            <a:xfrm>
              <a:off x="11420475" y="5619750"/>
              <a:ext cx="114300" cy="114300"/>
            </a:xfrm>
            <a:prstGeom prst="rect">
              <a:avLst/>
            </a:prstGeom>
          </p:spPr>
        </p:pic>
        <p:pic>
          <p:nvPicPr>
            <p:cNvPr id="72" name="object 68">
              <a:extLst>
                <a:ext uri="{FF2B5EF4-FFF2-40B4-BE49-F238E27FC236}">
                  <a16:creationId xmlns:a16="http://schemas.microsoft.com/office/drawing/2014/main" id="{7698799D-97EB-9435-C085-77421B80B857}"/>
                </a:ext>
              </a:extLst>
            </p:cNvPr>
            <p:cNvPicPr/>
            <p:nvPr/>
          </p:nvPicPr>
          <p:blipFill>
            <a:blip r:embed="rId18" cstate="print"/>
            <a:stretch>
              <a:fillRect/>
            </a:stretch>
          </p:blipFill>
          <p:spPr>
            <a:xfrm>
              <a:off x="11734800" y="5619750"/>
              <a:ext cx="123825" cy="114300"/>
            </a:xfrm>
            <a:prstGeom prst="rect">
              <a:avLst/>
            </a:prstGeom>
          </p:spPr>
        </p:pic>
        <p:pic>
          <p:nvPicPr>
            <p:cNvPr id="73" name="object 69">
              <a:extLst>
                <a:ext uri="{FF2B5EF4-FFF2-40B4-BE49-F238E27FC236}">
                  <a16:creationId xmlns:a16="http://schemas.microsoft.com/office/drawing/2014/main" id="{1B80C3A6-C3DD-0350-81FE-9B7942253957}"/>
                </a:ext>
              </a:extLst>
            </p:cNvPr>
            <p:cNvPicPr/>
            <p:nvPr/>
          </p:nvPicPr>
          <p:blipFill>
            <a:blip r:embed="rId17" cstate="print"/>
            <a:stretch>
              <a:fillRect/>
            </a:stretch>
          </p:blipFill>
          <p:spPr>
            <a:xfrm>
              <a:off x="9544050" y="5895975"/>
              <a:ext cx="114300" cy="114300"/>
            </a:xfrm>
            <a:prstGeom prst="rect">
              <a:avLst/>
            </a:prstGeom>
          </p:spPr>
        </p:pic>
        <p:pic>
          <p:nvPicPr>
            <p:cNvPr id="74" name="object 70">
              <a:extLst>
                <a:ext uri="{FF2B5EF4-FFF2-40B4-BE49-F238E27FC236}">
                  <a16:creationId xmlns:a16="http://schemas.microsoft.com/office/drawing/2014/main" id="{BB7C7EC1-47A9-436D-14D3-C33B971ECB7E}"/>
                </a:ext>
              </a:extLst>
            </p:cNvPr>
            <p:cNvPicPr/>
            <p:nvPr/>
          </p:nvPicPr>
          <p:blipFill>
            <a:blip r:embed="rId17" cstate="print"/>
            <a:stretch>
              <a:fillRect/>
            </a:stretch>
          </p:blipFill>
          <p:spPr>
            <a:xfrm>
              <a:off x="9858375" y="5895975"/>
              <a:ext cx="114300" cy="114300"/>
            </a:xfrm>
            <a:prstGeom prst="rect">
              <a:avLst/>
            </a:prstGeom>
          </p:spPr>
        </p:pic>
        <p:pic>
          <p:nvPicPr>
            <p:cNvPr id="75" name="object 71">
              <a:extLst>
                <a:ext uri="{FF2B5EF4-FFF2-40B4-BE49-F238E27FC236}">
                  <a16:creationId xmlns:a16="http://schemas.microsoft.com/office/drawing/2014/main" id="{6A995479-D8C7-6C56-9D3A-795704185DE0}"/>
                </a:ext>
              </a:extLst>
            </p:cNvPr>
            <p:cNvPicPr/>
            <p:nvPr/>
          </p:nvPicPr>
          <p:blipFill>
            <a:blip r:embed="rId18" cstate="print"/>
            <a:stretch>
              <a:fillRect/>
            </a:stretch>
          </p:blipFill>
          <p:spPr>
            <a:xfrm>
              <a:off x="10163175" y="5895975"/>
              <a:ext cx="123825" cy="114300"/>
            </a:xfrm>
            <a:prstGeom prst="rect">
              <a:avLst/>
            </a:prstGeom>
          </p:spPr>
        </p:pic>
        <p:pic>
          <p:nvPicPr>
            <p:cNvPr id="76" name="object 72">
              <a:extLst>
                <a:ext uri="{FF2B5EF4-FFF2-40B4-BE49-F238E27FC236}">
                  <a16:creationId xmlns:a16="http://schemas.microsoft.com/office/drawing/2014/main" id="{B8BB54CB-78C9-CD26-B051-E3BF6782AF02}"/>
                </a:ext>
              </a:extLst>
            </p:cNvPr>
            <p:cNvPicPr/>
            <p:nvPr/>
          </p:nvPicPr>
          <p:blipFill>
            <a:blip r:embed="rId17" cstate="print"/>
            <a:stretch>
              <a:fillRect/>
            </a:stretch>
          </p:blipFill>
          <p:spPr>
            <a:xfrm>
              <a:off x="10487025" y="5895975"/>
              <a:ext cx="114300" cy="114300"/>
            </a:xfrm>
            <a:prstGeom prst="rect">
              <a:avLst/>
            </a:prstGeom>
          </p:spPr>
        </p:pic>
        <p:pic>
          <p:nvPicPr>
            <p:cNvPr id="77" name="object 73">
              <a:extLst>
                <a:ext uri="{FF2B5EF4-FFF2-40B4-BE49-F238E27FC236}">
                  <a16:creationId xmlns:a16="http://schemas.microsoft.com/office/drawing/2014/main" id="{21C4CC91-DE53-CA4D-2C5B-B28E0B7D8C67}"/>
                </a:ext>
              </a:extLst>
            </p:cNvPr>
            <p:cNvPicPr/>
            <p:nvPr/>
          </p:nvPicPr>
          <p:blipFill>
            <a:blip r:embed="rId17" cstate="print"/>
            <a:stretch>
              <a:fillRect/>
            </a:stretch>
          </p:blipFill>
          <p:spPr>
            <a:xfrm>
              <a:off x="10791825" y="5895975"/>
              <a:ext cx="114300" cy="114300"/>
            </a:xfrm>
            <a:prstGeom prst="rect">
              <a:avLst/>
            </a:prstGeom>
          </p:spPr>
        </p:pic>
        <p:pic>
          <p:nvPicPr>
            <p:cNvPr id="78" name="object 74">
              <a:extLst>
                <a:ext uri="{FF2B5EF4-FFF2-40B4-BE49-F238E27FC236}">
                  <a16:creationId xmlns:a16="http://schemas.microsoft.com/office/drawing/2014/main" id="{ABAA4277-837B-F9F7-C343-87C1D706ED2D}"/>
                </a:ext>
              </a:extLst>
            </p:cNvPr>
            <p:cNvPicPr/>
            <p:nvPr/>
          </p:nvPicPr>
          <p:blipFill>
            <a:blip r:embed="rId17" cstate="print"/>
            <a:stretch>
              <a:fillRect/>
            </a:stretch>
          </p:blipFill>
          <p:spPr>
            <a:xfrm>
              <a:off x="11115675" y="5895975"/>
              <a:ext cx="114300" cy="114300"/>
            </a:xfrm>
            <a:prstGeom prst="rect">
              <a:avLst/>
            </a:prstGeom>
          </p:spPr>
        </p:pic>
        <p:pic>
          <p:nvPicPr>
            <p:cNvPr id="79" name="object 75">
              <a:extLst>
                <a:ext uri="{FF2B5EF4-FFF2-40B4-BE49-F238E27FC236}">
                  <a16:creationId xmlns:a16="http://schemas.microsoft.com/office/drawing/2014/main" id="{D7CE4F12-B15D-E09B-63A6-907832A39534}"/>
                </a:ext>
              </a:extLst>
            </p:cNvPr>
            <p:cNvPicPr/>
            <p:nvPr/>
          </p:nvPicPr>
          <p:blipFill>
            <a:blip r:embed="rId17" cstate="print"/>
            <a:stretch>
              <a:fillRect/>
            </a:stretch>
          </p:blipFill>
          <p:spPr>
            <a:xfrm>
              <a:off x="11420475" y="5895975"/>
              <a:ext cx="114300" cy="114300"/>
            </a:xfrm>
            <a:prstGeom prst="rect">
              <a:avLst/>
            </a:prstGeom>
          </p:spPr>
        </p:pic>
        <p:pic>
          <p:nvPicPr>
            <p:cNvPr id="80" name="object 76">
              <a:extLst>
                <a:ext uri="{FF2B5EF4-FFF2-40B4-BE49-F238E27FC236}">
                  <a16:creationId xmlns:a16="http://schemas.microsoft.com/office/drawing/2014/main" id="{3E663DEB-57BB-1C78-EFD5-7C3DDB0E6DBA}"/>
                </a:ext>
              </a:extLst>
            </p:cNvPr>
            <p:cNvPicPr/>
            <p:nvPr/>
          </p:nvPicPr>
          <p:blipFill>
            <a:blip r:embed="rId18" cstate="print"/>
            <a:stretch>
              <a:fillRect/>
            </a:stretch>
          </p:blipFill>
          <p:spPr>
            <a:xfrm>
              <a:off x="11734800" y="5895975"/>
              <a:ext cx="123825" cy="114300"/>
            </a:xfrm>
            <a:prstGeom prst="rect">
              <a:avLst/>
            </a:prstGeom>
          </p:spPr>
        </p:pic>
      </p:grpSp>
      <p:pic>
        <p:nvPicPr>
          <p:cNvPr id="81" name="Picture 80" descr="Blue letters on a black background&#10;&#10;AI-generated content may be incorrect.">
            <a:extLst>
              <a:ext uri="{FF2B5EF4-FFF2-40B4-BE49-F238E27FC236}">
                <a16:creationId xmlns:a16="http://schemas.microsoft.com/office/drawing/2014/main" id="{8D7D6A97-2E76-07E6-6B05-5725AF149221}"/>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10392831" y="6211059"/>
            <a:ext cx="1520346" cy="646941"/>
          </a:xfrm>
          <a:prstGeom prst="rect">
            <a:avLst/>
          </a:prstGeom>
        </p:spPr>
      </p:pic>
    </p:spTree>
    <p:extLst>
      <p:ext uri="{BB962C8B-B14F-4D97-AF65-F5344CB8AC3E}">
        <p14:creationId xmlns:p14="http://schemas.microsoft.com/office/powerpoint/2010/main" val="9930724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Getaway Series: Saint John New Brunswick - Little Miss Ottawa">
            <a:extLst>
              <a:ext uri="{FF2B5EF4-FFF2-40B4-BE49-F238E27FC236}">
                <a16:creationId xmlns:a16="http://schemas.microsoft.com/office/drawing/2014/main" id="{E78F0B38-C9BD-EB00-06D5-96B80664B0B3}"/>
              </a:ext>
            </a:extLst>
          </p:cNvPr>
          <p:cNvPicPr>
            <a:picLocks noChangeAspect="1" noChangeArrowheads="1"/>
          </p:cNvPicPr>
          <p:nvPr/>
        </p:nvPicPr>
        <p:blipFill rotWithShape="1">
          <a:blip r:embed="rId3" cstate="screen">
            <a:alphaModFix amt="85000"/>
            <a:extLst>
              <a:ext uri="{28A0092B-C50C-407E-A947-70E740481C1C}">
                <a14:useLocalDpi xmlns:a14="http://schemas.microsoft.com/office/drawing/2010/main"/>
              </a:ext>
            </a:extLst>
          </a:blip>
          <a:srcRect t="7507"/>
          <a:stretch/>
        </p:blipFill>
        <p:spPr bwMode="auto">
          <a:xfrm>
            <a:off x="10600" y="-1031"/>
            <a:ext cx="12189713" cy="6298795"/>
          </a:xfrm>
          <a:prstGeom prst="rect">
            <a:avLst/>
          </a:prstGeom>
          <a:noFill/>
          <a:extLst>
            <a:ext uri="{909E8E84-426E-40DD-AFC4-6F175D3DCCD1}">
              <a14:hiddenFill xmlns:a14="http://schemas.microsoft.com/office/drawing/2010/main">
                <a:solidFill>
                  <a:srgbClr val="FFFFFF"/>
                </a:solidFill>
              </a14:hiddenFill>
            </a:ext>
          </a:extLst>
        </p:spPr>
      </p:pic>
      <p:grpSp>
        <p:nvGrpSpPr>
          <p:cNvPr id="26" name="Group 25">
            <a:extLst>
              <a:ext uri="{FF2B5EF4-FFF2-40B4-BE49-F238E27FC236}">
                <a16:creationId xmlns:a16="http://schemas.microsoft.com/office/drawing/2014/main" id="{2AA4981B-C52F-B574-8FC6-874D26E477DA}"/>
              </a:ext>
            </a:extLst>
          </p:cNvPr>
          <p:cNvGrpSpPr/>
          <p:nvPr/>
        </p:nvGrpSpPr>
        <p:grpSpPr>
          <a:xfrm>
            <a:off x="9540886" y="4487107"/>
            <a:ext cx="2313784" cy="1527679"/>
            <a:chOff x="-1114920" y="721606"/>
            <a:chExt cx="4333522" cy="2861215"/>
          </a:xfrm>
          <a:solidFill>
            <a:schemeClr val="bg1">
              <a:alpha val="50000"/>
            </a:schemeClr>
          </a:solidFill>
        </p:grpSpPr>
        <p:grpSp>
          <p:nvGrpSpPr>
            <p:cNvPr id="27" name="Group 26">
              <a:extLst>
                <a:ext uri="{FF2B5EF4-FFF2-40B4-BE49-F238E27FC236}">
                  <a16:creationId xmlns:a16="http://schemas.microsoft.com/office/drawing/2014/main" id="{6E7EDC6E-3066-EA44-7555-8E1075CB9629}"/>
                </a:ext>
              </a:extLst>
            </p:cNvPr>
            <p:cNvGrpSpPr/>
            <p:nvPr/>
          </p:nvGrpSpPr>
          <p:grpSpPr>
            <a:xfrm>
              <a:off x="-1114920" y="721606"/>
              <a:ext cx="4333522" cy="745848"/>
              <a:chOff x="1918322" y="2097364"/>
              <a:chExt cx="913008" cy="157139"/>
            </a:xfrm>
            <a:grpFill/>
          </p:grpSpPr>
          <p:sp>
            <p:nvSpPr>
              <p:cNvPr id="62" name="Oval 61">
                <a:extLst>
                  <a:ext uri="{FF2B5EF4-FFF2-40B4-BE49-F238E27FC236}">
                    <a16:creationId xmlns:a16="http://schemas.microsoft.com/office/drawing/2014/main" id="{CBF034A9-C7F8-9B7B-9935-B3ACCAA11396}"/>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737F10D1-B322-1951-A4D4-1D5E98A84A18}"/>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37BF4F0A-6D2A-2700-2BD1-2C87F0B7AC01}"/>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D7659951-6D11-3729-B571-1935F77ADD12}"/>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a16="http://schemas.microsoft.com/office/drawing/2014/main" id="{73C82C37-339C-CB77-1668-1CB460DC1229}"/>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B0B0DE67-9CB6-1C32-4EAD-11482595DC73}"/>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8786BC56-A279-BB85-362E-8C8622285AD1}"/>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45B61F22-B25A-4FCA-AA6A-BB0BA4D22CB2}"/>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F40CEA9C-5CE9-F893-ECFB-FC92573DA573}"/>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4544C0CE-C34C-A57B-E6EC-84B9FEFA9666}"/>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AB3B3FD7-4922-8E84-52D9-01BD516A38E9}"/>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a:extLst>
                  <a:ext uri="{FF2B5EF4-FFF2-40B4-BE49-F238E27FC236}">
                    <a16:creationId xmlns:a16="http://schemas.microsoft.com/office/drawing/2014/main" id="{F3F120FA-8F76-4534-8A03-A21F366A05DE}"/>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id="{A383F8B2-40F4-B573-E820-ED3634EAA82A}"/>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E3ACF2F2-A783-56F3-D575-BD97129C5F94}"/>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id="{15C01884-E36F-FE47-E6B1-8F5C1676AC98}"/>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B2E1BC86-52F9-584C-7457-8AA2A84DE563}"/>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12A5C6AA-2132-E1E4-171B-3E21041DD4FA}"/>
                </a:ext>
              </a:extLst>
            </p:cNvPr>
            <p:cNvGrpSpPr/>
            <p:nvPr/>
          </p:nvGrpSpPr>
          <p:grpSpPr>
            <a:xfrm>
              <a:off x="-1114920" y="1779289"/>
              <a:ext cx="4333522" cy="745848"/>
              <a:chOff x="1918322" y="2097364"/>
              <a:chExt cx="913008" cy="157139"/>
            </a:xfrm>
            <a:grpFill/>
          </p:grpSpPr>
          <p:sp>
            <p:nvSpPr>
              <p:cNvPr id="46" name="Oval 45">
                <a:extLst>
                  <a:ext uri="{FF2B5EF4-FFF2-40B4-BE49-F238E27FC236}">
                    <a16:creationId xmlns:a16="http://schemas.microsoft.com/office/drawing/2014/main" id="{9BE3785E-8C7B-3EEC-3FAA-E4699A855478}"/>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30BF4548-ED7B-7894-8311-FAFB6CC6C616}"/>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B190CAED-0310-5991-90F5-30631318F5AD}"/>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5DFA7001-CF67-E85B-4BBC-34A2844C8E03}"/>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EB66CD38-7BDD-C59C-45B5-0435E00F32A6}"/>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ADFF8004-D9ED-BAA2-66D5-63138404AF9E}"/>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78A2E1E8-D55C-3981-F09E-C7758860E392}"/>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F7E2102C-1965-782E-2483-56424F0D9BEC}"/>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2B7F2A9A-9396-822B-CF8D-8ACE8C33129F}"/>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3D69C101-5644-3BDC-A7F8-9FB0F425C09D}"/>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16789D92-B542-3FBC-FC06-492444A7E002}"/>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BFCBD74B-3AB9-E97C-9ACE-82A6003C129F}"/>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5CE462D0-1E26-FB0A-340E-F7BA20901B22}"/>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72176E58-556F-833B-58D1-B1A5A383EECA}"/>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CBA3D766-91FA-F200-7B77-CF479B5C7AB8}"/>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37A74E04-3C8E-A7AB-0233-267CDFE9669E}"/>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 name="Group 28">
              <a:extLst>
                <a:ext uri="{FF2B5EF4-FFF2-40B4-BE49-F238E27FC236}">
                  <a16:creationId xmlns:a16="http://schemas.microsoft.com/office/drawing/2014/main" id="{1F6A1721-421D-A700-9751-FB719A3E0681}"/>
                </a:ext>
              </a:extLst>
            </p:cNvPr>
            <p:cNvGrpSpPr/>
            <p:nvPr/>
          </p:nvGrpSpPr>
          <p:grpSpPr>
            <a:xfrm>
              <a:off x="-1114920" y="2836973"/>
              <a:ext cx="4333522" cy="745848"/>
              <a:chOff x="1918322" y="2097364"/>
              <a:chExt cx="913008" cy="157139"/>
            </a:xfrm>
            <a:grpFill/>
          </p:grpSpPr>
          <p:sp>
            <p:nvSpPr>
              <p:cNvPr id="30" name="Oval 29">
                <a:extLst>
                  <a:ext uri="{FF2B5EF4-FFF2-40B4-BE49-F238E27FC236}">
                    <a16:creationId xmlns:a16="http://schemas.microsoft.com/office/drawing/2014/main" id="{7DE073BE-1435-4B17-0D52-D6A9A2B95BA7}"/>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E4C17C11-89A9-2794-6B9A-451E8CDC834D}"/>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CA54C19B-8BB4-6A7B-C88B-E042196CCF0A}"/>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C1535C26-F501-9021-F127-BBE7418BB3BA}"/>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A3E3288C-C60D-8921-F983-67BC0217C5EF}"/>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F80A2F1D-A527-E905-DA68-72C2C566DEB3}"/>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2A29CB2B-97BC-0BA8-A41E-758B530E6D2C}"/>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951D4264-7B04-EE0F-2BAA-77467B2B2C34}"/>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C2B4309F-62B0-104A-15AF-728478F8C925}"/>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9FDC5C7A-1F08-2440-CC53-A0BA81D11323}"/>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C3E24133-7564-E4BE-0286-BA2D904D4FA6}"/>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80A1E7CE-AD24-CC8D-5042-7D4D39A48D9D}"/>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EBD09253-C786-BCBF-F444-8D44C366B18B}"/>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A6F39D37-7BB6-41D8-D593-E63B5ABB19FA}"/>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E269847B-8350-6AB6-25E3-8FBE463EA171}"/>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FBB2FEB7-52D6-233B-58D0-F5653A7D9DF0}"/>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79" name="Rectangle 78">
            <a:extLst>
              <a:ext uri="{FF2B5EF4-FFF2-40B4-BE49-F238E27FC236}">
                <a16:creationId xmlns:a16="http://schemas.microsoft.com/office/drawing/2014/main" id="{C16314ED-214B-A1A3-3A12-04688F074250}"/>
              </a:ext>
            </a:extLst>
          </p:cNvPr>
          <p:cNvSpPr/>
          <p:nvPr/>
        </p:nvSpPr>
        <p:spPr>
          <a:xfrm>
            <a:off x="1" y="1100106"/>
            <a:ext cx="6094415" cy="5196191"/>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80" name="TextBox 79">
            <a:extLst>
              <a:ext uri="{FF2B5EF4-FFF2-40B4-BE49-F238E27FC236}">
                <a16:creationId xmlns:a16="http://schemas.microsoft.com/office/drawing/2014/main" id="{3D50CB1C-0356-480E-A766-B27FF13571A0}"/>
              </a:ext>
            </a:extLst>
          </p:cNvPr>
          <p:cNvSpPr txBox="1"/>
          <p:nvPr/>
        </p:nvSpPr>
        <p:spPr>
          <a:xfrm>
            <a:off x="349927" y="6462987"/>
            <a:ext cx="2711743" cy="230832"/>
          </a:xfrm>
          <a:prstGeom prst="rect">
            <a:avLst/>
          </a:prstGeom>
          <a:noFill/>
        </p:spPr>
        <p:txBody>
          <a:bodyPr wrap="square" rtlCol="0" anchor="ctr">
            <a:spAutoFit/>
          </a:bodyPr>
          <a:lstStyle/>
          <a:p>
            <a:pPr algn="l"/>
            <a:r>
              <a:rPr lang="en-GB" sz="900" spc="200">
                <a:solidFill>
                  <a:schemeClr val="bg1">
                    <a:lumMod val="65000"/>
                  </a:schemeClr>
                </a:solidFill>
                <a:latin typeface="+mj-lt"/>
              </a:rPr>
              <a:t>www.</a:t>
            </a:r>
            <a:r>
              <a:rPr lang="en-US" sz="900" spc="200">
                <a:solidFill>
                  <a:schemeClr val="bg1">
                    <a:lumMod val="65000"/>
                  </a:schemeClr>
                </a:solidFill>
                <a:latin typeface="+mj-lt"/>
              </a:rPr>
              <a:t>radiocbs.com</a:t>
            </a:r>
            <a:endParaRPr lang="en-BE" sz="900" spc="200">
              <a:solidFill>
                <a:schemeClr val="bg1">
                  <a:lumMod val="65000"/>
                </a:schemeClr>
              </a:solidFill>
              <a:latin typeface="+mj-lt"/>
            </a:endParaRPr>
          </a:p>
        </p:txBody>
      </p:sp>
      <p:sp>
        <p:nvSpPr>
          <p:cNvPr id="81" name="TextBox 80">
            <a:extLst>
              <a:ext uri="{FF2B5EF4-FFF2-40B4-BE49-F238E27FC236}">
                <a16:creationId xmlns:a16="http://schemas.microsoft.com/office/drawing/2014/main" id="{04E5A596-574B-42A8-BCCB-823FDA474D23}"/>
              </a:ext>
            </a:extLst>
          </p:cNvPr>
          <p:cNvSpPr txBox="1"/>
          <p:nvPr/>
        </p:nvSpPr>
        <p:spPr>
          <a:xfrm>
            <a:off x="151190" y="1448919"/>
            <a:ext cx="5910871" cy="4565865"/>
          </a:xfrm>
          <a:prstGeom prst="rect">
            <a:avLst/>
          </a:prstGeom>
          <a:noFill/>
        </p:spPr>
        <p:txBody>
          <a:bodyPr wrap="square" lIns="91440" tIns="45720" rIns="91440" bIns="45720" rtlCol="0" anchor="b">
            <a:spAutoFit/>
          </a:bodyPr>
          <a:lstStyle/>
          <a:p>
            <a:pPr>
              <a:lnSpc>
                <a:spcPct val="85000"/>
              </a:lnSpc>
            </a:pPr>
            <a:r>
              <a:rPr lang="en-GB" sz="6000" b="1" spc="60" dirty="0">
                <a:solidFill>
                  <a:srgbClr val="C8CED1"/>
                </a:solidFill>
                <a:latin typeface="Segoe UI"/>
                <a:cs typeface="Segoe UI"/>
              </a:rPr>
              <a:t>77% </a:t>
            </a:r>
            <a:r>
              <a:rPr lang="en-US" sz="6000" spc="60" dirty="0">
                <a:solidFill>
                  <a:srgbClr val="C8CED1"/>
                </a:solidFill>
                <a:latin typeface="Segoe UI"/>
                <a:cs typeface="Segoe UI"/>
              </a:rPr>
              <a:t>feel their local radio </a:t>
            </a:r>
            <a:r>
              <a:rPr lang="en-US" sz="6000" b="1" spc="60" dirty="0">
                <a:solidFill>
                  <a:srgbClr val="E49162"/>
                </a:solidFill>
                <a:latin typeface="Segoe UI"/>
                <a:cs typeface="Segoe UI"/>
              </a:rPr>
              <a:t>personalities </a:t>
            </a:r>
            <a:r>
              <a:rPr lang="en-US" sz="5400" spc="60" dirty="0">
                <a:solidFill>
                  <a:srgbClr val="C8CED1"/>
                </a:solidFill>
                <a:latin typeface="Segoe UI"/>
                <a:cs typeface="Segoe UI"/>
              </a:rPr>
              <a:t>understand what makes their town unique</a:t>
            </a:r>
            <a:endParaRPr lang="en-GB" sz="6000" b="1" spc="60" dirty="0">
              <a:solidFill>
                <a:srgbClr val="C8CED1"/>
              </a:solidFill>
              <a:latin typeface="Segoe UI"/>
              <a:cs typeface="Segoe UI"/>
            </a:endParaRPr>
          </a:p>
        </p:txBody>
      </p:sp>
      <p:pic>
        <p:nvPicPr>
          <p:cNvPr id="3" name="Picture 2" descr="Blue letters on a black background&#10;&#10;AI-generated content may be incorrect.">
            <a:extLst>
              <a:ext uri="{FF2B5EF4-FFF2-40B4-BE49-F238E27FC236}">
                <a16:creationId xmlns:a16="http://schemas.microsoft.com/office/drawing/2014/main" id="{84AF4A85-D4C8-41A9-E6EB-4BC270CA54E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19425" y="6248402"/>
            <a:ext cx="1520346" cy="646941"/>
          </a:xfrm>
          <a:prstGeom prst="rect">
            <a:avLst/>
          </a:prstGeom>
        </p:spPr>
      </p:pic>
    </p:spTree>
    <p:extLst>
      <p:ext uri="{BB962C8B-B14F-4D97-AF65-F5344CB8AC3E}">
        <p14:creationId xmlns:p14="http://schemas.microsoft.com/office/powerpoint/2010/main" val="3630282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Westfort Street Fair a popular spot on Saturday - TBNewsWatch.com">
            <a:extLst>
              <a:ext uri="{FF2B5EF4-FFF2-40B4-BE49-F238E27FC236}">
                <a16:creationId xmlns:a16="http://schemas.microsoft.com/office/drawing/2014/main" id="{6382E30C-6FC7-47BE-A3B6-0F4B82BD122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6341" r="3566" b="16923"/>
          <a:stretch/>
        </p:blipFill>
        <p:spPr bwMode="auto">
          <a:xfrm>
            <a:off x="0" y="-14378"/>
            <a:ext cx="12192000" cy="6322168"/>
          </a:xfrm>
          <a:prstGeom prst="rect">
            <a:avLst/>
          </a:prstGeom>
          <a:noFill/>
          <a:extLst>
            <a:ext uri="{909E8E84-426E-40DD-AFC4-6F175D3DCCD1}">
              <a14:hiddenFill xmlns:a14="http://schemas.microsoft.com/office/drawing/2010/main">
                <a:solidFill>
                  <a:srgbClr val="FFFFFF"/>
                </a:solidFill>
              </a14:hiddenFill>
            </a:ext>
          </a:extLst>
        </p:spPr>
      </p:pic>
      <p:grpSp>
        <p:nvGrpSpPr>
          <p:cNvPr id="26" name="Group 25">
            <a:extLst>
              <a:ext uri="{FF2B5EF4-FFF2-40B4-BE49-F238E27FC236}">
                <a16:creationId xmlns:a16="http://schemas.microsoft.com/office/drawing/2014/main" id="{2AA4981B-C52F-B574-8FC6-874D26E477DA}"/>
              </a:ext>
            </a:extLst>
          </p:cNvPr>
          <p:cNvGrpSpPr/>
          <p:nvPr/>
        </p:nvGrpSpPr>
        <p:grpSpPr>
          <a:xfrm>
            <a:off x="9540886" y="4487107"/>
            <a:ext cx="2313784" cy="1527679"/>
            <a:chOff x="-1114920" y="721606"/>
            <a:chExt cx="4333522" cy="2861215"/>
          </a:xfrm>
          <a:solidFill>
            <a:schemeClr val="bg1">
              <a:alpha val="50000"/>
            </a:schemeClr>
          </a:solidFill>
        </p:grpSpPr>
        <p:grpSp>
          <p:nvGrpSpPr>
            <p:cNvPr id="27" name="Group 26">
              <a:extLst>
                <a:ext uri="{FF2B5EF4-FFF2-40B4-BE49-F238E27FC236}">
                  <a16:creationId xmlns:a16="http://schemas.microsoft.com/office/drawing/2014/main" id="{6E7EDC6E-3066-EA44-7555-8E1075CB9629}"/>
                </a:ext>
              </a:extLst>
            </p:cNvPr>
            <p:cNvGrpSpPr/>
            <p:nvPr/>
          </p:nvGrpSpPr>
          <p:grpSpPr>
            <a:xfrm>
              <a:off x="-1114920" y="721606"/>
              <a:ext cx="4333522" cy="745848"/>
              <a:chOff x="1918322" y="2097364"/>
              <a:chExt cx="913008" cy="157139"/>
            </a:xfrm>
            <a:grpFill/>
          </p:grpSpPr>
          <p:sp>
            <p:nvSpPr>
              <p:cNvPr id="62" name="Oval 61">
                <a:extLst>
                  <a:ext uri="{FF2B5EF4-FFF2-40B4-BE49-F238E27FC236}">
                    <a16:creationId xmlns:a16="http://schemas.microsoft.com/office/drawing/2014/main" id="{CBF034A9-C7F8-9B7B-9935-B3ACCAA11396}"/>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737F10D1-B322-1951-A4D4-1D5E98A84A18}"/>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37BF4F0A-6D2A-2700-2BD1-2C87F0B7AC01}"/>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D7659951-6D11-3729-B571-1935F77ADD12}"/>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a16="http://schemas.microsoft.com/office/drawing/2014/main" id="{73C82C37-339C-CB77-1668-1CB460DC1229}"/>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B0B0DE67-9CB6-1C32-4EAD-11482595DC73}"/>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8786BC56-A279-BB85-362E-8C8622285AD1}"/>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45B61F22-B25A-4FCA-AA6A-BB0BA4D22CB2}"/>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F40CEA9C-5CE9-F893-ECFB-FC92573DA573}"/>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4544C0CE-C34C-A57B-E6EC-84B9FEFA9666}"/>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AB3B3FD7-4922-8E84-52D9-01BD516A38E9}"/>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a:extLst>
                  <a:ext uri="{FF2B5EF4-FFF2-40B4-BE49-F238E27FC236}">
                    <a16:creationId xmlns:a16="http://schemas.microsoft.com/office/drawing/2014/main" id="{F3F120FA-8F76-4534-8A03-A21F366A05DE}"/>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id="{A383F8B2-40F4-B573-E820-ED3634EAA82A}"/>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E3ACF2F2-A783-56F3-D575-BD97129C5F94}"/>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id="{15C01884-E36F-FE47-E6B1-8F5C1676AC98}"/>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B2E1BC86-52F9-584C-7457-8AA2A84DE563}"/>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12A5C6AA-2132-E1E4-171B-3E21041DD4FA}"/>
                </a:ext>
              </a:extLst>
            </p:cNvPr>
            <p:cNvGrpSpPr/>
            <p:nvPr/>
          </p:nvGrpSpPr>
          <p:grpSpPr>
            <a:xfrm>
              <a:off x="-1114920" y="1779289"/>
              <a:ext cx="4333522" cy="745848"/>
              <a:chOff x="1918322" y="2097364"/>
              <a:chExt cx="913008" cy="157139"/>
            </a:xfrm>
            <a:grpFill/>
          </p:grpSpPr>
          <p:sp>
            <p:nvSpPr>
              <p:cNvPr id="46" name="Oval 45">
                <a:extLst>
                  <a:ext uri="{FF2B5EF4-FFF2-40B4-BE49-F238E27FC236}">
                    <a16:creationId xmlns:a16="http://schemas.microsoft.com/office/drawing/2014/main" id="{9BE3785E-8C7B-3EEC-3FAA-E4699A855478}"/>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30BF4548-ED7B-7894-8311-FAFB6CC6C616}"/>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B190CAED-0310-5991-90F5-30631318F5AD}"/>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5DFA7001-CF67-E85B-4BBC-34A2844C8E03}"/>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EB66CD38-7BDD-C59C-45B5-0435E00F32A6}"/>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ADFF8004-D9ED-BAA2-66D5-63138404AF9E}"/>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78A2E1E8-D55C-3981-F09E-C7758860E392}"/>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F7E2102C-1965-782E-2483-56424F0D9BEC}"/>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2B7F2A9A-9396-822B-CF8D-8ACE8C33129F}"/>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3D69C101-5644-3BDC-A7F8-9FB0F425C09D}"/>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16789D92-B542-3FBC-FC06-492444A7E002}"/>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BFCBD74B-3AB9-E97C-9ACE-82A6003C129F}"/>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5CE462D0-1E26-FB0A-340E-F7BA20901B22}"/>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72176E58-556F-833B-58D1-B1A5A383EECA}"/>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CBA3D766-91FA-F200-7B77-CF479B5C7AB8}"/>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37A74E04-3C8E-A7AB-0233-267CDFE9669E}"/>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 name="Group 28">
              <a:extLst>
                <a:ext uri="{FF2B5EF4-FFF2-40B4-BE49-F238E27FC236}">
                  <a16:creationId xmlns:a16="http://schemas.microsoft.com/office/drawing/2014/main" id="{1F6A1721-421D-A700-9751-FB719A3E0681}"/>
                </a:ext>
              </a:extLst>
            </p:cNvPr>
            <p:cNvGrpSpPr/>
            <p:nvPr/>
          </p:nvGrpSpPr>
          <p:grpSpPr>
            <a:xfrm>
              <a:off x="-1114920" y="2836973"/>
              <a:ext cx="4333522" cy="745848"/>
              <a:chOff x="1918322" y="2097364"/>
              <a:chExt cx="913008" cy="157139"/>
            </a:xfrm>
            <a:grpFill/>
          </p:grpSpPr>
          <p:sp>
            <p:nvSpPr>
              <p:cNvPr id="30" name="Oval 29">
                <a:extLst>
                  <a:ext uri="{FF2B5EF4-FFF2-40B4-BE49-F238E27FC236}">
                    <a16:creationId xmlns:a16="http://schemas.microsoft.com/office/drawing/2014/main" id="{7DE073BE-1435-4B17-0D52-D6A9A2B95BA7}"/>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E4C17C11-89A9-2794-6B9A-451E8CDC834D}"/>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CA54C19B-8BB4-6A7B-C88B-E042196CCF0A}"/>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C1535C26-F501-9021-F127-BBE7418BB3BA}"/>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A3E3288C-C60D-8921-F983-67BC0217C5EF}"/>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F80A2F1D-A527-E905-DA68-72C2C566DEB3}"/>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2A29CB2B-97BC-0BA8-A41E-758B530E6D2C}"/>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951D4264-7B04-EE0F-2BAA-77467B2B2C34}"/>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C2B4309F-62B0-104A-15AF-728478F8C925}"/>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9FDC5C7A-1F08-2440-CC53-A0BA81D11323}"/>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C3E24133-7564-E4BE-0286-BA2D904D4FA6}"/>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80A1E7CE-AD24-CC8D-5042-7D4D39A48D9D}"/>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EBD09253-C786-BCBF-F444-8D44C366B18B}"/>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A6F39D37-7BB6-41D8-D593-E63B5ABB19FA}"/>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E269847B-8350-6AB6-25E3-8FBE463EA171}"/>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FBB2FEB7-52D6-233B-58D0-F5653A7D9DF0}"/>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79" name="Rectangle 78">
            <a:extLst>
              <a:ext uri="{FF2B5EF4-FFF2-40B4-BE49-F238E27FC236}">
                <a16:creationId xmlns:a16="http://schemas.microsoft.com/office/drawing/2014/main" id="{C16314ED-214B-A1A3-3A12-04688F074250}"/>
              </a:ext>
            </a:extLst>
          </p:cNvPr>
          <p:cNvSpPr/>
          <p:nvPr/>
        </p:nvSpPr>
        <p:spPr>
          <a:xfrm>
            <a:off x="1" y="1100106"/>
            <a:ext cx="6094415" cy="5196191"/>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80" name="TextBox 79">
            <a:extLst>
              <a:ext uri="{FF2B5EF4-FFF2-40B4-BE49-F238E27FC236}">
                <a16:creationId xmlns:a16="http://schemas.microsoft.com/office/drawing/2014/main" id="{3D50CB1C-0356-480E-A766-B27FF13571A0}"/>
              </a:ext>
            </a:extLst>
          </p:cNvPr>
          <p:cNvSpPr txBox="1"/>
          <p:nvPr/>
        </p:nvSpPr>
        <p:spPr>
          <a:xfrm>
            <a:off x="349927" y="6462987"/>
            <a:ext cx="2711743" cy="230832"/>
          </a:xfrm>
          <a:prstGeom prst="rect">
            <a:avLst/>
          </a:prstGeom>
          <a:noFill/>
        </p:spPr>
        <p:txBody>
          <a:bodyPr wrap="square" rtlCol="0" anchor="ctr">
            <a:spAutoFit/>
          </a:bodyPr>
          <a:lstStyle/>
          <a:p>
            <a:pPr algn="l"/>
            <a:r>
              <a:rPr lang="en-GB" sz="900" spc="200">
                <a:solidFill>
                  <a:schemeClr val="bg1">
                    <a:lumMod val="65000"/>
                  </a:schemeClr>
                </a:solidFill>
                <a:latin typeface="+mj-lt"/>
              </a:rPr>
              <a:t>www.</a:t>
            </a:r>
            <a:r>
              <a:rPr lang="en-US" sz="900" spc="200">
                <a:solidFill>
                  <a:schemeClr val="bg1">
                    <a:lumMod val="65000"/>
                  </a:schemeClr>
                </a:solidFill>
                <a:latin typeface="+mj-lt"/>
              </a:rPr>
              <a:t>radiocbs.com</a:t>
            </a:r>
            <a:endParaRPr lang="en-BE" sz="900" spc="200">
              <a:solidFill>
                <a:schemeClr val="bg1">
                  <a:lumMod val="65000"/>
                </a:schemeClr>
              </a:solidFill>
              <a:latin typeface="+mj-lt"/>
            </a:endParaRPr>
          </a:p>
        </p:txBody>
      </p:sp>
      <p:sp>
        <p:nvSpPr>
          <p:cNvPr id="81" name="TextBox 80">
            <a:extLst>
              <a:ext uri="{FF2B5EF4-FFF2-40B4-BE49-F238E27FC236}">
                <a16:creationId xmlns:a16="http://schemas.microsoft.com/office/drawing/2014/main" id="{04E5A596-574B-42A8-BCCB-823FDA474D23}"/>
              </a:ext>
            </a:extLst>
          </p:cNvPr>
          <p:cNvSpPr txBox="1"/>
          <p:nvPr/>
        </p:nvSpPr>
        <p:spPr>
          <a:xfrm>
            <a:off x="92818" y="1454510"/>
            <a:ext cx="5775961" cy="4487382"/>
          </a:xfrm>
          <a:prstGeom prst="rect">
            <a:avLst/>
          </a:prstGeom>
          <a:noFill/>
        </p:spPr>
        <p:txBody>
          <a:bodyPr wrap="square" lIns="91440" tIns="45720" rIns="91440" bIns="45720" rtlCol="0" anchor="b">
            <a:spAutoFit/>
          </a:bodyPr>
          <a:lstStyle/>
          <a:p>
            <a:pPr>
              <a:lnSpc>
                <a:spcPct val="85000"/>
              </a:lnSpc>
            </a:pPr>
            <a:r>
              <a:rPr lang="en-US" sz="4800" b="1" spc="60" dirty="0">
                <a:solidFill>
                  <a:srgbClr val="C8CED1"/>
                </a:solidFill>
                <a:latin typeface="Segoe UI"/>
                <a:cs typeface="Segoe UI"/>
              </a:rPr>
              <a:t>Radio</a:t>
            </a:r>
            <a:r>
              <a:rPr lang="en-US" sz="4800" spc="60" dirty="0">
                <a:solidFill>
                  <a:srgbClr val="C8CED1"/>
                </a:solidFill>
                <a:latin typeface="Segoe UI"/>
                <a:cs typeface="Segoe UI"/>
              </a:rPr>
              <a:t> entertains, informs, and shapes </a:t>
            </a:r>
            <a:r>
              <a:rPr lang="en-US" sz="4800" b="1" spc="60" dirty="0">
                <a:solidFill>
                  <a:srgbClr val="C8CED1"/>
                </a:solidFill>
                <a:latin typeface="Segoe UI"/>
                <a:cs typeface="Segoe UI"/>
              </a:rPr>
              <a:t>local</a:t>
            </a:r>
            <a:r>
              <a:rPr lang="en-US" sz="4800" spc="60" dirty="0">
                <a:solidFill>
                  <a:srgbClr val="C8CED1"/>
                </a:solidFill>
                <a:latin typeface="Segoe UI"/>
                <a:cs typeface="Segoe UI"/>
              </a:rPr>
              <a:t> communities, </a:t>
            </a:r>
            <a:r>
              <a:rPr lang="en-US" sz="4800" b="1" spc="60" dirty="0">
                <a:solidFill>
                  <a:srgbClr val="C8CED1"/>
                </a:solidFill>
                <a:latin typeface="Segoe UI"/>
                <a:cs typeface="Segoe UI"/>
              </a:rPr>
              <a:t>influencing</a:t>
            </a:r>
            <a:r>
              <a:rPr lang="en-US" sz="4800" spc="60" dirty="0">
                <a:solidFill>
                  <a:srgbClr val="C8CED1"/>
                </a:solidFill>
                <a:latin typeface="Segoe UI"/>
                <a:cs typeface="Segoe UI"/>
              </a:rPr>
              <a:t> opinions and consumer </a:t>
            </a:r>
            <a:r>
              <a:rPr lang="en-US" sz="4800" b="1" spc="60" dirty="0" err="1">
                <a:solidFill>
                  <a:srgbClr val="C8CED1"/>
                </a:solidFill>
                <a:latin typeface="Segoe UI"/>
                <a:cs typeface="Segoe UI"/>
              </a:rPr>
              <a:t>behaviour</a:t>
            </a:r>
            <a:r>
              <a:rPr lang="en-US" sz="4800" spc="60" dirty="0">
                <a:solidFill>
                  <a:srgbClr val="C8CED1"/>
                </a:solidFill>
                <a:latin typeface="Segoe UI"/>
                <a:cs typeface="Segoe UI"/>
              </a:rPr>
              <a:t>.</a:t>
            </a:r>
            <a:endParaRPr lang="en-GB" sz="4800" b="1" spc="60" dirty="0">
              <a:solidFill>
                <a:srgbClr val="C8A503"/>
              </a:solidFill>
              <a:latin typeface="Segoe UI"/>
              <a:cs typeface="Segoe UI"/>
            </a:endParaRPr>
          </a:p>
        </p:txBody>
      </p:sp>
      <p:pic>
        <p:nvPicPr>
          <p:cNvPr id="2" name="Picture 1" descr="Blue letters on a black background&#10;&#10;AI-generated content may be incorrect.">
            <a:extLst>
              <a:ext uri="{FF2B5EF4-FFF2-40B4-BE49-F238E27FC236}">
                <a16:creationId xmlns:a16="http://schemas.microsoft.com/office/drawing/2014/main" id="{763919CE-05DE-DFF6-A0E5-8CD50A74E0D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19425" y="6248402"/>
            <a:ext cx="1520346" cy="646941"/>
          </a:xfrm>
          <a:prstGeom prst="rect">
            <a:avLst/>
          </a:prstGeom>
        </p:spPr>
      </p:pic>
    </p:spTree>
    <p:extLst>
      <p:ext uri="{BB962C8B-B14F-4D97-AF65-F5344CB8AC3E}">
        <p14:creationId xmlns:p14="http://schemas.microsoft.com/office/powerpoint/2010/main" val="2242661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ECBDD2-4CCD-407C-0D4B-91A6502F2E66}"/>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E9DA7F3F-90DF-DF7D-087D-01120E57ADF8}"/>
              </a:ext>
            </a:extLst>
          </p:cNvPr>
          <p:cNvGrpSpPr/>
          <p:nvPr/>
        </p:nvGrpSpPr>
        <p:grpSpPr>
          <a:xfrm>
            <a:off x="9540894" y="4487122"/>
            <a:ext cx="2313788" cy="1527679"/>
            <a:chOff x="-1114905" y="721633"/>
            <a:chExt cx="4333529" cy="2861217"/>
          </a:xfrm>
          <a:solidFill>
            <a:schemeClr val="bg1">
              <a:alpha val="50000"/>
            </a:schemeClr>
          </a:solidFill>
        </p:grpSpPr>
        <p:grpSp>
          <p:nvGrpSpPr>
            <p:cNvPr id="5" name="Group 4">
              <a:extLst>
                <a:ext uri="{FF2B5EF4-FFF2-40B4-BE49-F238E27FC236}">
                  <a16:creationId xmlns:a16="http://schemas.microsoft.com/office/drawing/2014/main" id="{720DD71D-44D5-874B-2B6C-D2EE237761F2}"/>
                </a:ext>
              </a:extLst>
            </p:cNvPr>
            <p:cNvGrpSpPr/>
            <p:nvPr/>
          </p:nvGrpSpPr>
          <p:grpSpPr>
            <a:xfrm>
              <a:off x="-1114905" y="721633"/>
              <a:ext cx="4333529" cy="745850"/>
              <a:chOff x="1918322" y="2097364"/>
              <a:chExt cx="913008" cy="157139"/>
            </a:xfrm>
            <a:grpFill/>
          </p:grpSpPr>
          <p:sp>
            <p:nvSpPr>
              <p:cNvPr id="40" name="Oval 39">
                <a:extLst>
                  <a:ext uri="{FF2B5EF4-FFF2-40B4-BE49-F238E27FC236}">
                    <a16:creationId xmlns:a16="http://schemas.microsoft.com/office/drawing/2014/main" id="{0D998717-C307-204C-7E3A-CB1DB7398990}"/>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E60812E4-1084-4FCE-3181-2E77263899D6}"/>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56203783-BAE6-72E0-A59B-954E5FA45D7C}"/>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882D2609-6994-FC3A-EB5D-2EFCD0B71DA5}"/>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9A545C3B-8898-AAFD-482E-E8E15318CCD3}"/>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1D7DD46F-42F7-96F2-8F8F-639A274ACCD3}"/>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A04E7B91-6B39-D512-DA7B-19F1771A93FC}"/>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A5F5B46E-E32A-6562-18E7-D391F94EA0AD}"/>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D0875401-6EC9-0419-0C7F-2FA85BAA64C7}"/>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A0AFDD9C-F120-C14A-F00E-FEA6CB60FD20}"/>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1BE62F2C-B487-CEEC-028D-6F94C42E2641}"/>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9F348C31-807F-9631-EDD7-C98CF1DB2E39}"/>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0B936767-A4EF-EBB1-A534-ABB7A723FED9}"/>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8AC42BB9-76C1-E81B-769B-AC1659643EBA}"/>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B774304F-5487-8B44-53F2-22D04340966F}"/>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CAAA2189-94C4-E1B4-FFEC-95663DAB4D2C}"/>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Group 5">
              <a:extLst>
                <a:ext uri="{FF2B5EF4-FFF2-40B4-BE49-F238E27FC236}">
                  <a16:creationId xmlns:a16="http://schemas.microsoft.com/office/drawing/2014/main" id="{56E594A3-21E8-192D-EAA2-CCDA453170EC}"/>
                </a:ext>
              </a:extLst>
            </p:cNvPr>
            <p:cNvGrpSpPr/>
            <p:nvPr/>
          </p:nvGrpSpPr>
          <p:grpSpPr>
            <a:xfrm>
              <a:off x="-1114905" y="1779316"/>
              <a:ext cx="4333529" cy="745850"/>
              <a:chOff x="1918322" y="2097364"/>
              <a:chExt cx="913008" cy="157139"/>
            </a:xfrm>
            <a:grpFill/>
          </p:grpSpPr>
          <p:sp>
            <p:nvSpPr>
              <p:cNvPr id="24" name="Oval 23">
                <a:extLst>
                  <a:ext uri="{FF2B5EF4-FFF2-40B4-BE49-F238E27FC236}">
                    <a16:creationId xmlns:a16="http://schemas.microsoft.com/office/drawing/2014/main" id="{2A7CB0BA-4A90-AEE9-6A73-9AEDB1C7EF51}"/>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03A6F0F3-36E8-3B5F-05C0-C931C984FC41}"/>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95C50BA5-30EA-450A-A77A-470E7A5B4DDF}"/>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1DA2B323-35E1-7296-D55B-B54AAD82DBA3}"/>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EA5003FF-9DD5-094A-B532-A4D6FA050759}"/>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66868B3E-D825-DFA9-81E9-CA47C1DF7A17}"/>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60EBDF4D-BC42-1650-BC51-B314A3071199}"/>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BE56E484-C807-658D-9AE5-9D1FED0B6E2F}"/>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36EECD82-B5F4-D3BA-B01F-FF80382D7325}"/>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B98F696F-9D54-E50E-784D-1F7746BAF4E2}"/>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5B3A272D-FE1A-ECC3-B310-A9BB445A3FB1}"/>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29A84F77-9BF2-1637-E02B-A8D5725F385E}"/>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506877AF-280C-0AB8-7038-0C30FC26FC5E}"/>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D1FDEC79-3371-F92D-66B3-8FA9BE8C8BFE}"/>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5C56D4C3-4947-B182-29CD-C6CE1A4B98FD}"/>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6BB627FF-7B3F-71DC-1EAA-C8D500ED259D}"/>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6">
              <a:extLst>
                <a:ext uri="{FF2B5EF4-FFF2-40B4-BE49-F238E27FC236}">
                  <a16:creationId xmlns:a16="http://schemas.microsoft.com/office/drawing/2014/main" id="{7E4BB208-51F6-4275-FFE6-7C5CDEB66FC4}"/>
                </a:ext>
              </a:extLst>
            </p:cNvPr>
            <p:cNvGrpSpPr/>
            <p:nvPr/>
          </p:nvGrpSpPr>
          <p:grpSpPr>
            <a:xfrm>
              <a:off x="-1114905" y="2837000"/>
              <a:ext cx="4333529" cy="745850"/>
              <a:chOff x="1918322" y="2097364"/>
              <a:chExt cx="913008" cy="157139"/>
            </a:xfrm>
            <a:grpFill/>
          </p:grpSpPr>
          <p:sp>
            <p:nvSpPr>
              <p:cNvPr id="8" name="Oval 7">
                <a:extLst>
                  <a:ext uri="{FF2B5EF4-FFF2-40B4-BE49-F238E27FC236}">
                    <a16:creationId xmlns:a16="http://schemas.microsoft.com/office/drawing/2014/main" id="{5730B032-0D9C-84E4-74F2-457ED099F317}"/>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B3625D0E-53CF-896B-C64E-E0BD3CDDDFAE}"/>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EA24818-8B04-DAE6-8A88-383C96700F1F}"/>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6424A994-D1C6-B9A1-9F01-4CED1ED8F910}"/>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A4EB7F32-BF6D-7AA4-ED2F-4FFBD24526AB}"/>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69F12038-0715-761F-E75E-CA6C18D945D9}"/>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56AD9F5F-AFB7-4C65-BC71-8AD056CFF2BF}"/>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A2906305-AF89-AC09-C272-E02B082AEA8B}"/>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EB275C86-856A-C4D1-E85F-F229D12BD2B6}"/>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B5F6835F-5023-829D-CF42-7717ACC02F53}"/>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2A19F81F-E87A-03B4-9A14-EE26E706B151}"/>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A3A2AE0D-ABF6-CF41-2A7B-69B03A69EC91}"/>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8BF3D16E-5A28-D07E-9152-CF090D9565D8}"/>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409D31FD-254F-D5C5-A9C9-6AEAA21FF219}"/>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D75224A8-8434-9B11-4186-885EB4016A92}"/>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D9BA7BD8-7A26-D11A-695B-0D6A2C69E30A}"/>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56" name="TextBox 55">
            <a:extLst>
              <a:ext uri="{FF2B5EF4-FFF2-40B4-BE49-F238E27FC236}">
                <a16:creationId xmlns:a16="http://schemas.microsoft.com/office/drawing/2014/main" id="{EBAC5EBB-8CB4-F4B9-8C71-BD5C7B56A0B6}"/>
              </a:ext>
            </a:extLst>
          </p:cNvPr>
          <p:cNvSpPr txBox="1"/>
          <p:nvPr/>
        </p:nvSpPr>
        <p:spPr>
          <a:xfrm>
            <a:off x="349927" y="6462987"/>
            <a:ext cx="2711743" cy="230832"/>
          </a:xfrm>
          <a:prstGeom prst="rect">
            <a:avLst/>
          </a:prstGeom>
          <a:noFill/>
        </p:spPr>
        <p:txBody>
          <a:bodyPr wrap="square" rtlCol="0" anchor="ctr">
            <a:spAutoFit/>
          </a:bodyPr>
          <a:lstStyle/>
          <a:p>
            <a:pPr algn="l"/>
            <a:r>
              <a:rPr lang="en-GB" sz="900" spc="200">
                <a:solidFill>
                  <a:schemeClr val="bg1">
                    <a:lumMod val="65000"/>
                  </a:schemeClr>
                </a:solidFill>
                <a:latin typeface="+mj-lt"/>
              </a:rPr>
              <a:t>www.</a:t>
            </a:r>
            <a:r>
              <a:rPr lang="en-US" sz="900" spc="200">
                <a:solidFill>
                  <a:schemeClr val="bg1">
                    <a:lumMod val="65000"/>
                  </a:schemeClr>
                </a:solidFill>
                <a:latin typeface="+mj-lt"/>
              </a:rPr>
              <a:t>radiocbs.com</a:t>
            </a:r>
            <a:endParaRPr lang="en-BE" sz="900" spc="200">
              <a:solidFill>
                <a:schemeClr val="bg1">
                  <a:lumMod val="65000"/>
                </a:schemeClr>
              </a:solidFill>
              <a:latin typeface="+mj-lt"/>
            </a:endParaRPr>
          </a:p>
        </p:txBody>
      </p:sp>
      <p:sp>
        <p:nvSpPr>
          <p:cNvPr id="61" name="TextBox 60">
            <a:extLst>
              <a:ext uri="{FF2B5EF4-FFF2-40B4-BE49-F238E27FC236}">
                <a16:creationId xmlns:a16="http://schemas.microsoft.com/office/drawing/2014/main" id="{7BFAAE7F-5E6F-AE4C-0F2A-B26626730689}"/>
              </a:ext>
            </a:extLst>
          </p:cNvPr>
          <p:cNvSpPr txBox="1"/>
          <p:nvPr/>
        </p:nvSpPr>
        <p:spPr>
          <a:xfrm>
            <a:off x="85264" y="2395981"/>
            <a:ext cx="6109796" cy="2923877"/>
          </a:xfrm>
          <a:prstGeom prst="rect">
            <a:avLst/>
          </a:prstGeom>
          <a:noFill/>
        </p:spPr>
        <p:txBody>
          <a:bodyPr wrap="square">
            <a:spAutoFit/>
          </a:bodyPr>
          <a:lstStyle/>
          <a:p>
            <a:r>
              <a:rPr lang="en-US" b="1" i="0" u="none" strike="noStrike" baseline="0" dirty="0">
                <a:solidFill>
                  <a:schemeClr val="bg1"/>
                </a:solidFill>
                <a:latin typeface="Segoe UI" panose="020B0502040204020203" pitchFamily="34" charset="0"/>
                <a:cs typeface="Segoe UI" panose="020B0502040204020203" pitchFamily="34" charset="0"/>
              </a:rPr>
              <a:t>“‘Real Radio’ is still defined for me by doing what a playlist cannot do—putting together music in an order that is different each time, but </a:t>
            </a:r>
            <a:r>
              <a:rPr lang="en-US" b="1" i="0" u="none" strike="noStrike" baseline="0" dirty="0" err="1">
                <a:solidFill>
                  <a:schemeClr val="bg1"/>
                </a:solidFill>
                <a:latin typeface="Segoe UI" panose="020B0502040204020203" pitchFamily="34" charset="0"/>
                <a:cs typeface="Segoe UI" panose="020B0502040204020203" pitchFamily="34" charset="0"/>
              </a:rPr>
              <a:t>ot</a:t>
            </a:r>
            <a:r>
              <a:rPr lang="en-US" b="1" i="0" u="none" strike="noStrike" baseline="0" dirty="0">
                <a:solidFill>
                  <a:schemeClr val="bg1"/>
                </a:solidFill>
                <a:latin typeface="Segoe UI" panose="020B0502040204020203" pitchFamily="34" charset="0"/>
                <a:cs typeface="Segoe UI" panose="020B0502040204020203" pitchFamily="34" charset="0"/>
              </a:rPr>
              <a:t> random; telling me what’s happening in my town, or yours; advocating for the music it introduces to me; being punctuated by people who are funny or thought-provoking. Part of the initial appeal when I began listening, and part of radio’s identifying DNA now, is the shared experience.”</a:t>
            </a:r>
          </a:p>
          <a:p>
            <a:endParaRPr lang="en-US" sz="1600" b="1" i="0" u="none" strike="noStrike" baseline="0" dirty="0">
              <a:solidFill>
                <a:schemeClr val="bg1"/>
              </a:solidFill>
              <a:latin typeface="Segoe UI" panose="020B0502040204020203" pitchFamily="34" charset="0"/>
              <a:cs typeface="Segoe UI" panose="020B0502040204020203" pitchFamily="34" charset="0"/>
            </a:endParaRPr>
          </a:p>
          <a:p>
            <a:r>
              <a:rPr lang="en-US" sz="1200" i="0" u="none" strike="noStrike" baseline="0" dirty="0">
                <a:solidFill>
                  <a:schemeClr val="bg1"/>
                </a:solidFill>
                <a:latin typeface="Segoe UI" panose="020B0502040204020203" pitchFamily="34" charset="0"/>
                <a:cs typeface="Segoe UI" panose="020B0502040204020203" pitchFamily="34" charset="0"/>
              </a:rPr>
              <a:t>Sean Ross, VP Music and Programming, Edison Research </a:t>
            </a:r>
          </a:p>
          <a:p>
            <a:r>
              <a:rPr lang="en-US" sz="1200" i="0" u="none" strike="noStrike" baseline="0" dirty="0">
                <a:solidFill>
                  <a:schemeClr val="bg1"/>
                </a:solidFill>
                <a:latin typeface="Segoe UI" panose="020B0502040204020203" pitchFamily="34" charset="0"/>
                <a:cs typeface="Segoe UI" panose="020B0502040204020203" pitchFamily="34" charset="0"/>
              </a:rPr>
              <a:t>Radio is "an audio-first shared experience with a human connection.”</a:t>
            </a:r>
          </a:p>
        </p:txBody>
      </p:sp>
      <p:pic>
        <p:nvPicPr>
          <p:cNvPr id="57" name="Picture 56" descr="A close-up of a microphone&#10;&#10;AI-generated content may be incorrect.">
            <a:extLst>
              <a:ext uri="{FF2B5EF4-FFF2-40B4-BE49-F238E27FC236}">
                <a16:creationId xmlns:a16="http://schemas.microsoft.com/office/drawing/2014/main" id="{3BF695C3-7B1A-D1E8-84B7-AB7EFB27CD93}"/>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501285" y="1281158"/>
            <a:ext cx="5704346" cy="3759196"/>
          </a:xfrm>
          <a:prstGeom prst="rect">
            <a:avLst/>
          </a:prstGeom>
        </p:spPr>
      </p:pic>
      <p:pic>
        <p:nvPicPr>
          <p:cNvPr id="2" name="Picture 1" descr="Blue letters on a black background&#10;&#10;AI-generated content may be incorrect.">
            <a:extLst>
              <a:ext uri="{FF2B5EF4-FFF2-40B4-BE49-F238E27FC236}">
                <a16:creationId xmlns:a16="http://schemas.microsoft.com/office/drawing/2014/main" id="{A85A4437-9C81-6535-E61C-DA8D1A44431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19425" y="6248402"/>
            <a:ext cx="1520346" cy="646941"/>
          </a:xfrm>
          <a:prstGeom prst="rect">
            <a:avLst/>
          </a:prstGeom>
        </p:spPr>
      </p:pic>
      <p:sp>
        <p:nvSpPr>
          <p:cNvPr id="3" name="Rectangle 2">
            <a:extLst>
              <a:ext uri="{FF2B5EF4-FFF2-40B4-BE49-F238E27FC236}">
                <a16:creationId xmlns:a16="http://schemas.microsoft.com/office/drawing/2014/main" id="{5A1BD536-48D6-2C74-B835-9756337F26FC}"/>
              </a:ext>
            </a:extLst>
          </p:cNvPr>
          <p:cNvSpPr/>
          <p:nvPr/>
        </p:nvSpPr>
        <p:spPr>
          <a:xfrm>
            <a:off x="1" y="1100106"/>
            <a:ext cx="6094415" cy="5196191"/>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58" name="TextBox 57">
            <a:extLst>
              <a:ext uri="{FF2B5EF4-FFF2-40B4-BE49-F238E27FC236}">
                <a16:creationId xmlns:a16="http://schemas.microsoft.com/office/drawing/2014/main" id="{B65E1723-5A83-0400-17AE-5C354A93A052}"/>
              </a:ext>
            </a:extLst>
          </p:cNvPr>
          <p:cNvSpPr txBox="1"/>
          <p:nvPr/>
        </p:nvSpPr>
        <p:spPr>
          <a:xfrm>
            <a:off x="153456" y="2275732"/>
            <a:ext cx="5634395" cy="2211375"/>
          </a:xfrm>
          <a:prstGeom prst="rect">
            <a:avLst/>
          </a:prstGeom>
          <a:noFill/>
        </p:spPr>
        <p:txBody>
          <a:bodyPr wrap="square" lIns="91440" tIns="45720" rIns="91440" bIns="45720" rtlCol="0" anchor="b">
            <a:spAutoFit/>
          </a:bodyPr>
          <a:lstStyle/>
          <a:p>
            <a:pPr>
              <a:lnSpc>
                <a:spcPct val="85000"/>
              </a:lnSpc>
            </a:pPr>
            <a:r>
              <a:rPr lang="en-GB" sz="5400" spc="60" dirty="0">
                <a:solidFill>
                  <a:srgbClr val="C8CED1"/>
                </a:solidFill>
                <a:latin typeface="Segoe UI"/>
                <a:cs typeface="Segoe UI"/>
              </a:rPr>
              <a:t>How do </a:t>
            </a:r>
            <a:r>
              <a:rPr lang="en-GB" sz="5400" b="1" spc="60" dirty="0">
                <a:solidFill>
                  <a:srgbClr val="C8CED1"/>
                </a:solidFill>
                <a:latin typeface="Segoe UI"/>
                <a:cs typeface="Segoe UI"/>
              </a:rPr>
              <a:t>CONSUMERS </a:t>
            </a:r>
            <a:r>
              <a:rPr lang="en-GB" sz="5400" spc="60" dirty="0">
                <a:solidFill>
                  <a:srgbClr val="C8CED1"/>
                </a:solidFill>
                <a:latin typeface="Segoe UI"/>
                <a:cs typeface="Segoe UI"/>
              </a:rPr>
              <a:t>listen to </a:t>
            </a:r>
            <a:r>
              <a:rPr lang="en-GB" sz="5400" b="1" spc="60" dirty="0">
                <a:solidFill>
                  <a:schemeClr val="bg1"/>
                </a:solidFill>
                <a:latin typeface="Segoe UI"/>
                <a:cs typeface="Segoe UI"/>
              </a:rPr>
              <a:t>AUDIO</a:t>
            </a:r>
          </a:p>
        </p:txBody>
      </p:sp>
    </p:spTree>
    <p:extLst>
      <p:ext uri="{BB962C8B-B14F-4D97-AF65-F5344CB8AC3E}">
        <p14:creationId xmlns:p14="http://schemas.microsoft.com/office/powerpoint/2010/main" val="10110593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CF33A6D3-B2E6-4720-9EF5-F237FA478335}"/>
              </a:ext>
            </a:extLst>
          </p:cNvPr>
          <p:cNvSpPr txBox="1"/>
          <p:nvPr/>
        </p:nvSpPr>
        <p:spPr>
          <a:xfrm>
            <a:off x="3945680" y="4992872"/>
            <a:ext cx="3743845" cy="307777"/>
          </a:xfrm>
          <a:prstGeom prst="rect">
            <a:avLst/>
          </a:prstGeom>
          <a:noFill/>
        </p:spPr>
        <p:txBody>
          <a:bodyPr wrap="none" rtlCol="0">
            <a:spAutoFit/>
          </a:bodyPr>
          <a:lstStyle/>
          <a:p>
            <a:r>
              <a:rPr lang="en-CA" sz="1400" spc="300">
                <a:solidFill>
                  <a:schemeClr val="bg1"/>
                </a:solidFill>
                <a:latin typeface="Segoe UI" panose="020B0502040204020203" pitchFamily="34" charset="0"/>
                <a:cs typeface="Segoe UI" panose="020B0502040204020203" pitchFamily="34" charset="0"/>
              </a:rPr>
              <a:t>Weekly Hours in Diary Markets</a:t>
            </a:r>
          </a:p>
        </p:txBody>
      </p:sp>
      <p:pic>
        <p:nvPicPr>
          <p:cNvPr id="2" name="Picture 1" descr="Woman with smartphone and headphones">
            <a:extLst>
              <a:ext uri="{FF2B5EF4-FFF2-40B4-BE49-F238E27FC236}">
                <a16:creationId xmlns:a16="http://schemas.microsoft.com/office/drawing/2014/main" id="{438B1178-2321-1DFB-227A-A3771AB81B8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8168" y="0"/>
            <a:ext cx="12187686" cy="6300399"/>
          </a:xfrm>
          <a:prstGeom prst="rect">
            <a:avLst/>
          </a:prstGeom>
        </p:spPr>
      </p:pic>
      <p:sp>
        <p:nvSpPr>
          <p:cNvPr id="4" name="Rectangle 3">
            <a:extLst>
              <a:ext uri="{FF2B5EF4-FFF2-40B4-BE49-F238E27FC236}">
                <a16:creationId xmlns:a16="http://schemas.microsoft.com/office/drawing/2014/main" id="{426DFC45-2007-CB70-A50B-9F2D3B6CDF9E}"/>
              </a:ext>
            </a:extLst>
          </p:cNvPr>
          <p:cNvSpPr/>
          <p:nvPr/>
        </p:nvSpPr>
        <p:spPr>
          <a:xfrm>
            <a:off x="1" y="1100106"/>
            <a:ext cx="7829549" cy="5196191"/>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5" name="Text Box 59">
            <a:extLst>
              <a:ext uri="{FF2B5EF4-FFF2-40B4-BE49-F238E27FC236}">
                <a16:creationId xmlns:a16="http://schemas.microsoft.com/office/drawing/2014/main" id="{C7D9071C-5F2D-D5B5-9A5A-4F8591BB5DEA}"/>
              </a:ext>
            </a:extLst>
          </p:cNvPr>
          <p:cNvSpPr txBox="1">
            <a:spLocks noChangeArrowheads="1"/>
          </p:cNvSpPr>
          <p:nvPr/>
        </p:nvSpPr>
        <p:spPr bwMode="auto">
          <a:xfrm>
            <a:off x="18168" y="6631439"/>
            <a:ext cx="5900623" cy="230832"/>
          </a:xfrm>
          <a:prstGeom prst="rect">
            <a:avLst/>
          </a:prstGeom>
          <a:noFill/>
          <a:ln w="9525">
            <a:noFill/>
            <a:miter lim="800000"/>
            <a:headEnd/>
            <a:tailEnd/>
          </a:ln>
        </p:spPr>
        <p:txBody>
          <a:bodyPr wrap="square" lIns="45720" rIns="45720">
            <a:spAutoFit/>
          </a:bodyPr>
          <a:lstStyle/>
          <a:p>
            <a:pPr algn="just"/>
            <a:r>
              <a:rPr lang="en-CA" sz="900" b="1">
                <a:solidFill>
                  <a:schemeClr val="bg1"/>
                </a:solidFill>
                <a:latin typeface="Segoe UI" panose="020B0502040204020203" pitchFamily="34" charset="0"/>
                <a:cs typeface="Segoe UI" panose="020B0502040204020203" pitchFamily="34" charset="0"/>
              </a:rPr>
              <a:t>Source:</a:t>
            </a:r>
            <a:r>
              <a:rPr lang="en-US" sz="900" b="1">
                <a:solidFill>
                  <a:schemeClr val="bg1"/>
                </a:solidFill>
                <a:latin typeface="Segoe UI" panose="020B0502040204020203" pitchFamily="34" charset="0"/>
                <a:cs typeface="Segoe UI" panose="020B0502040204020203" pitchFamily="34" charset="0"/>
              </a:rPr>
              <a:t> Numeris PPM R01 2024; Average Weekly Cume %</a:t>
            </a:r>
            <a:endParaRPr lang="en-CA" sz="900" b="1">
              <a:solidFill>
                <a:schemeClr val="bg1"/>
              </a:solidFill>
              <a:latin typeface="Segoe UI" panose="020B0502040204020203" pitchFamily="34" charset="0"/>
              <a:cs typeface="Segoe UI" panose="020B0502040204020203" pitchFamily="34" charset="0"/>
            </a:endParaRPr>
          </a:p>
        </p:txBody>
      </p:sp>
      <p:sp>
        <p:nvSpPr>
          <p:cNvPr id="7" name="TextBox 6">
            <a:extLst>
              <a:ext uri="{FF2B5EF4-FFF2-40B4-BE49-F238E27FC236}">
                <a16:creationId xmlns:a16="http://schemas.microsoft.com/office/drawing/2014/main" id="{EB44713E-9980-2991-C2A8-2510EB6F2F21}"/>
              </a:ext>
            </a:extLst>
          </p:cNvPr>
          <p:cNvSpPr txBox="1"/>
          <p:nvPr/>
        </p:nvSpPr>
        <p:spPr>
          <a:xfrm>
            <a:off x="-3868" y="1099200"/>
            <a:ext cx="6399163" cy="1261884"/>
          </a:xfrm>
          <a:prstGeom prst="rect">
            <a:avLst/>
          </a:prstGeom>
          <a:noFill/>
        </p:spPr>
        <p:txBody>
          <a:bodyPr wrap="square">
            <a:spAutoFit/>
          </a:bodyPr>
          <a:lstStyle/>
          <a:p>
            <a:r>
              <a:rPr lang="en-US" sz="3800" b="1">
                <a:solidFill>
                  <a:srgbClr val="DAE7F0"/>
                </a:solidFill>
                <a:effectLst>
                  <a:outerShdw blurRad="38100" dist="38100" dir="2700000" algn="tl">
                    <a:srgbClr val="000000">
                      <a:alpha val="43137"/>
                    </a:srgbClr>
                  </a:outerShdw>
                </a:effectLst>
                <a:latin typeface="Arial Black" panose="020B0A04020102020204" pitchFamily="34" charset="0"/>
              </a:rPr>
              <a:t>A DAY IN THE LIFE OF AN AUDIO CONSUMER</a:t>
            </a:r>
          </a:p>
        </p:txBody>
      </p:sp>
      <p:grpSp>
        <p:nvGrpSpPr>
          <p:cNvPr id="8" name="Group 7">
            <a:extLst>
              <a:ext uri="{FF2B5EF4-FFF2-40B4-BE49-F238E27FC236}">
                <a16:creationId xmlns:a16="http://schemas.microsoft.com/office/drawing/2014/main" id="{5742F062-B157-DBD6-B588-B1DA7E2FDD5F}"/>
              </a:ext>
            </a:extLst>
          </p:cNvPr>
          <p:cNvGrpSpPr/>
          <p:nvPr/>
        </p:nvGrpSpPr>
        <p:grpSpPr>
          <a:xfrm>
            <a:off x="62682" y="2435775"/>
            <a:ext cx="7732372" cy="3579013"/>
            <a:chOff x="62682" y="2435775"/>
            <a:chExt cx="7732372" cy="3579013"/>
          </a:xfrm>
        </p:grpSpPr>
        <p:sp>
          <p:nvSpPr>
            <p:cNvPr id="9" name="Rectangle 8">
              <a:extLst>
                <a:ext uri="{FF2B5EF4-FFF2-40B4-BE49-F238E27FC236}">
                  <a16:creationId xmlns:a16="http://schemas.microsoft.com/office/drawing/2014/main" id="{10589F2A-AFD5-0B70-A90F-CF6BAF902FA8}"/>
                </a:ext>
              </a:extLst>
            </p:cNvPr>
            <p:cNvSpPr/>
            <p:nvPr/>
          </p:nvSpPr>
          <p:spPr>
            <a:xfrm>
              <a:off x="62682" y="2443621"/>
              <a:ext cx="1432511" cy="3571167"/>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600">
                <a:solidFill>
                  <a:schemeClr val="bg1"/>
                </a:solidFill>
                <a:latin typeface="Segoe UI" panose="020B0502040204020203" pitchFamily="34" charset="0"/>
                <a:cs typeface="Segoe UI" panose="020B0502040204020203" pitchFamily="34" charset="0"/>
              </a:endParaRPr>
            </a:p>
          </p:txBody>
        </p:sp>
        <p:sp>
          <p:nvSpPr>
            <p:cNvPr id="10" name="Text Box 32">
              <a:extLst>
                <a:ext uri="{FF2B5EF4-FFF2-40B4-BE49-F238E27FC236}">
                  <a16:creationId xmlns:a16="http://schemas.microsoft.com/office/drawing/2014/main" id="{D7E3AF44-C24A-FE69-5441-6FA0D1D49BB8}"/>
                </a:ext>
              </a:extLst>
            </p:cNvPr>
            <p:cNvSpPr txBox="1">
              <a:spLocks noChangeArrowheads="1"/>
            </p:cNvSpPr>
            <p:nvPr/>
          </p:nvSpPr>
          <p:spPr bwMode="auto">
            <a:xfrm>
              <a:off x="63903" y="4013903"/>
              <a:ext cx="1431290" cy="1938992"/>
            </a:xfrm>
            <a:prstGeom prst="rect">
              <a:avLst/>
            </a:prstGeom>
            <a:noFill/>
            <a:ln w="9525">
              <a:noFill/>
              <a:miter lim="800000"/>
              <a:headEnd/>
              <a:tailEnd/>
            </a:ln>
          </p:spPr>
          <p:txBody>
            <a:bodyPr wrap="square">
              <a:spAutoFit/>
            </a:bodyPr>
            <a:lstStyle/>
            <a:p>
              <a:pPr algn="ctr">
                <a:defRPr/>
              </a:pPr>
              <a:r>
                <a:rPr lang="en-US" sz="1200" b="1">
                  <a:solidFill>
                    <a:schemeClr val="bg1"/>
                  </a:solidFill>
                  <a:latin typeface="Segoe UI" panose="020B0502040204020203" pitchFamily="34" charset="0"/>
                  <a:cs typeface="Segoe UI" panose="020B0502040204020203" pitchFamily="34" charset="0"/>
                </a:rPr>
                <a:t>Listen in the car commuting to work “to hear local news, traffic and weather to be informed and “radio is easy to listen to while driving.”</a:t>
              </a:r>
            </a:p>
          </p:txBody>
        </p:sp>
        <p:sp>
          <p:nvSpPr>
            <p:cNvPr id="11" name="Text Box 32">
              <a:extLst>
                <a:ext uri="{FF2B5EF4-FFF2-40B4-BE49-F238E27FC236}">
                  <a16:creationId xmlns:a16="http://schemas.microsoft.com/office/drawing/2014/main" id="{A725E8CE-0C2B-62FA-049E-E30856E5B1C4}"/>
                </a:ext>
              </a:extLst>
            </p:cNvPr>
            <p:cNvSpPr txBox="1">
              <a:spLocks noChangeArrowheads="1"/>
            </p:cNvSpPr>
            <p:nvPr/>
          </p:nvSpPr>
          <p:spPr bwMode="auto">
            <a:xfrm>
              <a:off x="222240" y="2443621"/>
              <a:ext cx="1117597" cy="769441"/>
            </a:xfrm>
            <a:prstGeom prst="rect">
              <a:avLst/>
            </a:prstGeom>
            <a:noFill/>
            <a:ln w="9525">
              <a:noFill/>
              <a:miter lim="800000"/>
              <a:headEnd/>
              <a:tailEnd/>
            </a:ln>
          </p:spPr>
          <p:txBody>
            <a:bodyPr wrap="square">
              <a:spAutoFit/>
            </a:bodyPr>
            <a:lstStyle/>
            <a:p>
              <a:pPr algn="ctr"/>
              <a:r>
                <a:rPr lang="en-US" sz="3200" b="1">
                  <a:solidFill>
                    <a:schemeClr val="bg1"/>
                  </a:solidFill>
                  <a:latin typeface="Segoe UI" panose="020B0502040204020203" pitchFamily="34" charset="0"/>
                  <a:cs typeface="Segoe UI" panose="020B0502040204020203" pitchFamily="34" charset="0"/>
                </a:rPr>
                <a:t>7AM</a:t>
              </a:r>
            </a:p>
            <a:p>
              <a:pPr algn="ctr"/>
              <a:r>
                <a:rPr lang="en-US" sz="1200">
                  <a:solidFill>
                    <a:schemeClr val="bg1"/>
                  </a:solidFill>
                  <a:latin typeface="Segoe UI" panose="020B0502040204020203" pitchFamily="34" charset="0"/>
                  <a:cs typeface="Segoe UI" panose="020B0502040204020203" pitchFamily="34" charset="0"/>
                </a:rPr>
                <a:t>AM/FM radio</a:t>
              </a:r>
              <a:endParaRPr lang="en-US" sz="1000">
                <a:solidFill>
                  <a:schemeClr val="bg1"/>
                </a:solidFill>
                <a:latin typeface="Segoe UI" panose="020B0502040204020203" pitchFamily="34" charset="0"/>
                <a:cs typeface="Segoe UI" panose="020B0502040204020203" pitchFamily="34" charset="0"/>
              </a:endParaRPr>
            </a:p>
          </p:txBody>
        </p:sp>
        <p:sp>
          <p:nvSpPr>
            <p:cNvPr id="16" name="Text Box 32">
              <a:extLst>
                <a:ext uri="{FF2B5EF4-FFF2-40B4-BE49-F238E27FC236}">
                  <a16:creationId xmlns:a16="http://schemas.microsoft.com/office/drawing/2014/main" id="{3EAC2914-057F-9A89-5336-E96D29D5DBEF}"/>
                </a:ext>
              </a:extLst>
            </p:cNvPr>
            <p:cNvSpPr txBox="1">
              <a:spLocks noChangeArrowheads="1"/>
            </p:cNvSpPr>
            <p:nvPr/>
          </p:nvSpPr>
          <p:spPr bwMode="auto">
            <a:xfrm>
              <a:off x="1678780" y="2448586"/>
              <a:ext cx="1382890" cy="769441"/>
            </a:xfrm>
            <a:prstGeom prst="rect">
              <a:avLst/>
            </a:prstGeom>
            <a:noFill/>
            <a:ln w="9525">
              <a:noFill/>
              <a:miter lim="800000"/>
              <a:headEnd/>
              <a:tailEnd/>
            </a:ln>
          </p:spPr>
          <p:txBody>
            <a:bodyPr wrap="square">
              <a:spAutoFit/>
            </a:bodyPr>
            <a:lstStyle/>
            <a:p>
              <a:pPr algn="ctr"/>
              <a:r>
                <a:rPr lang="en-US" sz="3200" b="1">
                  <a:solidFill>
                    <a:schemeClr val="bg1"/>
                  </a:solidFill>
                  <a:latin typeface="Segoe UI" panose="020B0502040204020203" pitchFamily="34" charset="0"/>
                  <a:cs typeface="Segoe UI" panose="020B0502040204020203" pitchFamily="34" charset="0"/>
                </a:rPr>
                <a:t>12PM</a:t>
              </a:r>
            </a:p>
            <a:p>
              <a:pPr algn="ctr"/>
              <a:r>
                <a:rPr lang="en-US" sz="1200">
                  <a:solidFill>
                    <a:schemeClr val="bg1"/>
                  </a:solidFill>
                  <a:latin typeface="Segoe UI" panose="020B0502040204020203" pitchFamily="34" charset="0"/>
                  <a:cs typeface="Segoe UI" panose="020B0502040204020203" pitchFamily="34" charset="0"/>
                </a:rPr>
                <a:t>online streaming</a:t>
              </a:r>
              <a:endParaRPr lang="en-US" sz="1000">
                <a:solidFill>
                  <a:schemeClr val="bg1"/>
                </a:solidFill>
                <a:latin typeface="Segoe UI" panose="020B0502040204020203" pitchFamily="34" charset="0"/>
                <a:cs typeface="Segoe UI" panose="020B0502040204020203" pitchFamily="34" charset="0"/>
              </a:endParaRPr>
            </a:p>
          </p:txBody>
        </p:sp>
        <p:sp>
          <p:nvSpPr>
            <p:cNvPr id="18" name="Text Box 32">
              <a:extLst>
                <a:ext uri="{FF2B5EF4-FFF2-40B4-BE49-F238E27FC236}">
                  <a16:creationId xmlns:a16="http://schemas.microsoft.com/office/drawing/2014/main" id="{27EFCB42-C815-5E5F-5610-285F090DDAA9}"/>
                </a:ext>
              </a:extLst>
            </p:cNvPr>
            <p:cNvSpPr txBox="1">
              <a:spLocks noChangeArrowheads="1"/>
            </p:cNvSpPr>
            <p:nvPr/>
          </p:nvSpPr>
          <p:spPr bwMode="auto">
            <a:xfrm>
              <a:off x="3216816" y="2451426"/>
              <a:ext cx="1391078" cy="769441"/>
            </a:xfrm>
            <a:prstGeom prst="rect">
              <a:avLst/>
            </a:prstGeom>
            <a:noFill/>
            <a:ln w="9525">
              <a:noFill/>
              <a:miter lim="800000"/>
              <a:headEnd/>
              <a:tailEnd/>
            </a:ln>
          </p:spPr>
          <p:txBody>
            <a:bodyPr wrap="square">
              <a:spAutoFit/>
            </a:bodyPr>
            <a:lstStyle/>
            <a:p>
              <a:pPr algn="ctr"/>
              <a:r>
                <a:rPr lang="en-US" sz="3200" b="1">
                  <a:solidFill>
                    <a:schemeClr val="bg1"/>
                  </a:solidFill>
                  <a:latin typeface="Segoe UI" panose="020B0502040204020203" pitchFamily="34" charset="0"/>
                  <a:cs typeface="Segoe UI" panose="020B0502040204020203" pitchFamily="34" charset="0"/>
                </a:rPr>
                <a:t>5PM</a:t>
              </a:r>
            </a:p>
            <a:p>
              <a:pPr algn="ctr"/>
              <a:r>
                <a:rPr lang="en-US" sz="1200">
                  <a:solidFill>
                    <a:schemeClr val="bg1"/>
                  </a:solidFill>
                  <a:latin typeface="Segoe UI" panose="020B0502040204020203" pitchFamily="34" charset="0"/>
                  <a:cs typeface="Segoe UI" panose="020B0502040204020203" pitchFamily="34" charset="0"/>
                </a:rPr>
                <a:t>AM/FM radio</a:t>
              </a:r>
              <a:endParaRPr lang="en-US" sz="1000">
                <a:solidFill>
                  <a:schemeClr val="bg1"/>
                </a:solidFill>
                <a:latin typeface="Segoe UI" panose="020B0502040204020203" pitchFamily="34" charset="0"/>
                <a:cs typeface="Segoe UI" panose="020B0502040204020203" pitchFamily="34" charset="0"/>
              </a:endParaRPr>
            </a:p>
          </p:txBody>
        </p:sp>
        <p:sp>
          <p:nvSpPr>
            <p:cNvPr id="19" name="Text Box 32">
              <a:extLst>
                <a:ext uri="{FF2B5EF4-FFF2-40B4-BE49-F238E27FC236}">
                  <a16:creationId xmlns:a16="http://schemas.microsoft.com/office/drawing/2014/main" id="{042DAE62-4D9D-C00E-CA1B-A80F93DB5BF8}"/>
                </a:ext>
              </a:extLst>
            </p:cNvPr>
            <p:cNvSpPr txBox="1">
              <a:spLocks noChangeArrowheads="1"/>
            </p:cNvSpPr>
            <p:nvPr/>
          </p:nvSpPr>
          <p:spPr bwMode="auto">
            <a:xfrm>
              <a:off x="4878836" y="2456395"/>
              <a:ext cx="1117597" cy="769441"/>
            </a:xfrm>
            <a:prstGeom prst="rect">
              <a:avLst/>
            </a:prstGeom>
            <a:noFill/>
            <a:ln w="9525">
              <a:noFill/>
              <a:miter lim="800000"/>
              <a:headEnd/>
              <a:tailEnd/>
            </a:ln>
          </p:spPr>
          <p:txBody>
            <a:bodyPr wrap="square">
              <a:spAutoFit/>
            </a:bodyPr>
            <a:lstStyle/>
            <a:p>
              <a:pPr algn="ctr"/>
              <a:r>
                <a:rPr lang="en-US" sz="3200" b="1">
                  <a:solidFill>
                    <a:schemeClr val="bg1"/>
                  </a:solidFill>
                  <a:latin typeface="Segoe UI" panose="020B0502040204020203" pitchFamily="34" charset="0"/>
                  <a:cs typeface="Segoe UI" panose="020B0502040204020203" pitchFamily="34" charset="0"/>
                </a:rPr>
                <a:t>7PM</a:t>
              </a:r>
            </a:p>
            <a:p>
              <a:pPr algn="ctr"/>
              <a:r>
                <a:rPr lang="en-US" sz="1200">
                  <a:solidFill>
                    <a:schemeClr val="bg1"/>
                  </a:solidFill>
                  <a:latin typeface="Segoe UI" panose="020B0502040204020203" pitchFamily="34" charset="0"/>
                  <a:cs typeface="Segoe UI" panose="020B0502040204020203" pitchFamily="34" charset="0"/>
                </a:rPr>
                <a:t>streaming</a:t>
              </a:r>
              <a:endParaRPr lang="en-US" sz="1000">
                <a:solidFill>
                  <a:schemeClr val="bg1"/>
                </a:solidFill>
                <a:latin typeface="Segoe UI" panose="020B0502040204020203" pitchFamily="34" charset="0"/>
                <a:cs typeface="Segoe UI" panose="020B0502040204020203" pitchFamily="34" charset="0"/>
              </a:endParaRPr>
            </a:p>
          </p:txBody>
        </p:sp>
        <p:sp>
          <p:nvSpPr>
            <p:cNvPr id="20" name="Text Box 32">
              <a:extLst>
                <a:ext uri="{FF2B5EF4-FFF2-40B4-BE49-F238E27FC236}">
                  <a16:creationId xmlns:a16="http://schemas.microsoft.com/office/drawing/2014/main" id="{1B097948-E387-8D46-5A2F-4F7549714966}"/>
                </a:ext>
              </a:extLst>
            </p:cNvPr>
            <p:cNvSpPr txBox="1">
              <a:spLocks noChangeArrowheads="1"/>
            </p:cNvSpPr>
            <p:nvPr/>
          </p:nvSpPr>
          <p:spPr bwMode="auto">
            <a:xfrm>
              <a:off x="6311347" y="2448581"/>
              <a:ext cx="1428527" cy="769441"/>
            </a:xfrm>
            <a:prstGeom prst="rect">
              <a:avLst/>
            </a:prstGeom>
            <a:noFill/>
            <a:ln w="9525">
              <a:noFill/>
              <a:miter lim="800000"/>
              <a:headEnd/>
              <a:tailEnd/>
            </a:ln>
          </p:spPr>
          <p:txBody>
            <a:bodyPr wrap="square">
              <a:spAutoFit/>
            </a:bodyPr>
            <a:lstStyle/>
            <a:p>
              <a:pPr algn="ctr"/>
              <a:r>
                <a:rPr lang="en-US" sz="3200" b="1">
                  <a:solidFill>
                    <a:schemeClr val="bg1"/>
                  </a:solidFill>
                  <a:latin typeface="Segoe UI" panose="020B0502040204020203" pitchFamily="34" charset="0"/>
                  <a:cs typeface="Segoe UI" panose="020B0502040204020203" pitchFamily="34" charset="0"/>
                </a:rPr>
                <a:t>11PM</a:t>
              </a:r>
            </a:p>
            <a:p>
              <a:pPr algn="ctr"/>
              <a:r>
                <a:rPr lang="en-US" sz="1200">
                  <a:solidFill>
                    <a:schemeClr val="bg1"/>
                  </a:solidFill>
                  <a:latin typeface="Segoe UI" panose="020B0502040204020203" pitchFamily="34" charset="0"/>
                  <a:cs typeface="Segoe UI" panose="020B0502040204020203" pitchFamily="34" charset="0"/>
                </a:rPr>
                <a:t>podcast</a:t>
              </a:r>
              <a:endParaRPr lang="en-US" sz="1000">
                <a:solidFill>
                  <a:schemeClr val="bg1"/>
                </a:solidFill>
                <a:latin typeface="Segoe UI" panose="020B0502040204020203" pitchFamily="34" charset="0"/>
                <a:cs typeface="Segoe UI" panose="020B0502040204020203" pitchFamily="34" charset="0"/>
              </a:endParaRPr>
            </a:p>
          </p:txBody>
        </p:sp>
        <p:sp>
          <p:nvSpPr>
            <p:cNvPr id="21" name="Rectangle 20">
              <a:extLst>
                <a:ext uri="{FF2B5EF4-FFF2-40B4-BE49-F238E27FC236}">
                  <a16:creationId xmlns:a16="http://schemas.microsoft.com/office/drawing/2014/main" id="{F036D373-4CE8-47CC-C43D-C7520ED27126}"/>
                </a:ext>
              </a:extLst>
            </p:cNvPr>
            <p:cNvSpPr/>
            <p:nvPr/>
          </p:nvSpPr>
          <p:spPr>
            <a:xfrm>
              <a:off x="1630917" y="2443621"/>
              <a:ext cx="1432511" cy="3571167"/>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600">
                <a:solidFill>
                  <a:schemeClr val="bg1"/>
                </a:solidFill>
                <a:latin typeface="Segoe UI" panose="020B0502040204020203" pitchFamily="34" charset="0"/>
                <a:cs typeface="Segoe UI" panose="020B0502040204020203" pitchFamily="34" charset="0"/>
              </a:endParaRPr>
            </a:p>
          </p:txBody>
        </p:sp>
        <p:sp>
          <p:nvSpPr>
            <p:cNvPr id="22" name="Rectangle 21">
              <a:extLst>
                <a:ext uri="{FF2B5EF4-FFF2-40B4-BE49-F238E27FC236}">
                  <a16:creationId xmlns:a16="http://schemas.microsoft.com/office/drawing/2014/main" id="{EE8869A6-5808-695A-13CC-6FA8DE4AAE1E}"/>
                </a:ext>
              </a:extLst>
            </p:cNvPr>
            <p:cNvSpPr/>
            <p:nvPr/>
          </p:nvSpPr>
          <p:spPr>
            <a:xfrm>
              <a:off x="3192608" y="2443621"/>
              <a:ext cx="1432511" cy="3571167"/>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600">
                <a:solidFill>
                  <a:schemeClr val="bg1"/>
                </a:solidFill>
                <a:latin typeface="Segoe UI" panose="020B0502040204020203" pitchFamily="34" charset="0"/>
                <a:cs typeface="Segoe UI" panose="020B0502040204020203" pitchFamily="34" charset="0"/>
              </a:endParaRPr>
            </a:p>
          </p:txBody>
        </p:sp>
        <p:sp>
          <p:nvSpPr>
            <p:cNvPr id="23" name="Rectangle 22">
              <a:extLst>
                <a:ext uri="{FF2B5EF4-FFF2-40B4-BE49-F238E27FC236}">
                  <a16:creationId xmlns:a16="http://schemas.microsoft.com/office/drawing/2014/main" id="{4F3B2C5E-2675-55EB-FAFD-CAE256588248}"/>
                </a:ext>
              </a:extLst>
            </p:cNvPr>
            <p:cNvSpPr/>
            <p:nvPr/>
          </p:nvSpPr>
          <p:spPr>
            <a:xfrm>
              <a:off x="4736989" y="2443621"/>
              <a:ext cx="1432511" cy="3571167"/>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600">
                <a:solidFill>
                  <a:schemeClr val="bg1"/>
                </a:solidFill>
                <a:latin typeface="Segoe UI" panose="020B0502040204020203" pitchFamily="34" charset="0"/>
                <a:cs typeface="Segoe UI" panose="020B0502040204020203" pitchFamily="34" charset="0"/>
              </a:endParaRPr>
            </a:p>
          </p:txBody>
        </p:sp>
        <p:sp>
          <p:nvSpPr>
            <p:cNvPr id="24" name="Rectangle 23">
              <a:extLst>
                <a:ext uri="{FF2B5EF4-FFF2-40B4-BE49-F238E27FC236}">
                  <a16:creationId xmlns:a16="http://schemas.microsoft.com/office/drawing/2014/main" id="{5DF5BBB4-2B98-6AF6-7B67-16EB20FB297C}"/>
                </a:ext>
              </a:extLst>
            </p:cNvPr>
            <p:cNvSpPr/>
            <p:nvPr/>
          </p:nvSpPr>
          <p:spPr>
            <a:xfrm>
              <a:off x="6292817" y="2435775"/>
              <a:ext cx="1432511" cy="3571167"/>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600">
                <a:solidFill>
                  <a:schemeClr val="bg1"/>
                </a:solidFill>
                <a:latin typeface="Segoe UI" panose="020B0502040204020203" pitchFamily="34" charset="0"/>
                <a:cs typeface="Segoe UI" panose="020B0502040204020203" pitchFamily="34" charset="0"/>
              </a:endParaRPr>
            </a:p>
          </p:txBody>
        </p:sp>
        <p:sp>
          <p:nvSpPr>
            <p:cNvPr id="25" name="Text Box 32">
              <a:extLst>
                <a:ext uri="{FF2B5EF4-FFF2-40B4-BE49-F238E27FC236}">
                  <a16:creationId xmlns:a16="http://schemas.microsoft.com/office/drawing/2014/main" id="{CE9045AD-4ADB-7EC4-D851-0F7E8D0EEC31}"/>
                </a:ext>
              </a:extLst>
            </p:cNvPr>
            <p:cNvSpPr txBox="1">
              <a:spLocks noChangeArrowheads="1"/>
            </p:cNvSpPr>
            <p:nvPr/>
          </p:nvSpPr>
          <p:spPr bwMode="auto">
            <a:xfrm>
              <a:off x="1629293" y="4035219"/>
              <a:ext cx="1399446" cy="1200329"/>
            </a:xfrm>
            <a:prstGeom prst="rect">
              <a:avLst/>
            </a:prstGeom>
            <a:noFill/>
            <a:ln w="9525">
              <a:noFill/>
              <a:miter lim="800000"/>
              <a:headEnd/>
              <a:tailEnd/>
            </a:ln>
          </p:spPr>
          <p:txBody>
            <a:bodyPr wrap="square">
              <a:spAutoFit/>
            </a:bodyPr>
            <a:lstStyle/>
            <a:p>
              <a:pPr algn="ctr">
                <a:defRPr/>
              </a:pPr>
              <a:r>
                <a:rPr lang="en-US" sz="1200" b="1">
                  <a:solidFill>
                    <a:schemeClr val="bg1"/>
                  </a:solidFill>
                  <a:latin typeface="Segoe UI" panose="020B0502040204020203" pitchFamily="34" charset="0"/>
                  <a:cs typeface="Segoe UI" panose="020B0502040204020203" pitchFamily="34" charset="0"/>
                </a:rPr>
                <a:t>Stream radio online with headphones while working to “stay connected and focused.”</a:t>
              </a:r>
            </a:p>
          </p:txBody>
        </p:sp>
        <p:sp>
          <p:nvSpPr>
            <p:cNvPr id="26" name="Text Box 32">
              <a:extLst>
                <a:ext uri="{FF2B5EF4-FFF2-40B4-BE49-F238E27FC236}">
                  <a16:creationId xmlns:a16="http://schemas.microsoft.com/office/drawing/2014/main" id="{B82D580D-4568-21FC-06FB-2DCCB2F7597C}"/>
                </a:ext>
              </a:extLst>
            </p:cNvPr>
            <p:cNvSpPr txBox="1">
              <a:spLocks noChangeArrowheads="1"/>
            </p:cNvSpPr>
            <p:nvPr/>
          </p:nvSpPr>
          <p:spPr bwMode="auto">
            <a:xfrm>
              <a:off x="3208932" y="4043143"/>
              <a:ext cx="1399446" cy="646331"/>
            </a:xfrm>
            <a:prstGeom prst="rect">
              <a:avLst/>
            </a:prstGeom>
            <a:noFill/>
            <a:ln w="9525">
              <a:noFill/>
              <a:miter lim="800000"/>
              <a:headEnd/>
              <a:tailEnd/>
            </a:ln>
          </p:spPr>
          <p:txBody>
            <a:bodyPr wrap="square">
              <a:spAutoFit/>
            </a:bodyPr>
            <a:lstStyle/>
            <a:p>
              <a:pPr algn="ctr">
                <a:defRPr/>
              </a:pPr>
              <a:r>
                <a:rPr lang="en-US" sz="1200" b="1">
                  <a:solidFill>
                    <a:schemeClr val="bg1"/>
                  </a:solidFill>
                  <a:latin typeface="Segoe UI" panose="020B0502040204020203" pitchFamily="34" charset="0"/>
                  <a:cs typeface="Segoe UI" panose="020B0502040204020203" pitchFamily="34" charset="0"/>
                </a:rPr>
                <a:t>Listen to radio  commuting back home.</a:t>
              </a:r>
            </a:p>
          </p:txBody>
        </p:sp>
        <p:sp>
          <p:nvSpPr>
            <p:cNvPr id="27" name="Text Box 32">
              <a:extLst>
                <a:ext uri="{FF2B5EF4-FFF2-40B4-BE49-F238E27FC236}">
                  <a16:creationId xmlns:a16="http://schemas.microsoft.com/office/drawing/2014/main" id="{42A5E282-2834-0F9A-650E-CC724030AFEB}"/>
                </a:ext>
              </a:extLst>
            </p:cNvPr>
            <p:cNvSpPr txBox="1">
              <a:spLocks noChangeArrowheads="1"/>
            </p:cNvSpPr>
            <p:nvPr/>
          </p:nvSpPr>
          <p:spPr bwMode="auto">
            <a:xfrm>
              <a:off x="4748436" y="4063763"/>
              <a:ext cx="1399446" cy="1384995"/>
            </a:xfrm>
            <a:prstGeom prst="rect">
              <a:avLst/>
            </a:prstGeom>
            <a:noFill/>
            <a:ln w="9525">
              <a:noFill/>
              <a:miter lim="800000"/>
              <a:headEnd/>
              <a:tailEnd/>
            </a:ln>
          </p:spPr>
          <p:txBody>
            <a:bodyPr wrap="square">
              <a:spAutoFit/>
            </a:bodyPr>
            <a:lstStyle/>
            <a:p>
              <a:pPr algn="ctr">
                <a:defRPr/>
              </a:pPr>
              <a:r>
                <a:rPr lang="en-US" sz="1200" b="1">
                  <a:solidFill>
                    <a:schemeClr val="bg1"/>
                  </a:solidFill>
                  <a:latin typeface="Segoe UI" panose="020B0502040204020203" pitchFamily="34" charset="0"/>
                  <a:cs typeface="Segoe UI" panose="020B0502040204020203" pitchFamily="34" charset="0"/>
                </a:rPr>
                <a:t>Listen to radio to through smart speaker while doing errands at home and help wind down.</a:t>
              </a:r>
            </a:p>
          </p:txBody>
        </p:sp>
        <p:sp>
          <p:nvSpPr>
            <p:cNvPr id="28" name="Text Box 32">
              <a:extLst>
                <a:ext uri="{FF2B5EF4-FFF2-40B4-BE49-F238E27FC236}">
                  <a16:creationId xmlns:a16="http://schemas.microsoft.com/office/drawing/2014/main" id="{5E0B34D6-F195-E0F1-1B20-D0559C5A16B1}"/>
                </a:ext>
              </a:extLst>
            </p:cNvPr>
            <p:cNvSpPr txBox="1">
              <a:spLocks noChangeArrowheads="1"/>
            </p:cNvSpPr>
            <p:nvPr/>
          </p:nvSpPr>
          <p:spPr bwMode="auto">
            <a:xfrm>
              <a:off x="6243775" y="4063201"/>
              <a:ext cx="1551279" cy="1200329"/>
            </a:xfrm>
            <a:prstGeom prst="rect">
              <a:avLst/>
            </a:prstGeom>
            <a:noFill/>
            <a:ln w="9525">
              <a:noFill/>
              <a:miter lim="800000"/>
              <a:headEnd/>
              <a:tailEnd/>
            </a:ln>
          </p:spPr>
          <p:txBody>
            <a:bodyPr wrap="square">
              <a:spAutoFit/>
            </a:bodyPr>
            <a:lstStyle/>
            <a:p>
              <a:pPr algn="ctr">
                <a:defRPr/>
              </a:pPr>
              <a:r>
                <a:rPr lang="en-US" sz="1200" b="1">
                  <a:solidFill>
                    <a:schemeClr val="bg1"/>
                  </a:solidFill>
                  <a:latin typeface="Segoe UI" panose="020B0502040204020203" pitchFamily="34" charset="0"/>
                  <a:cs typeface="Segoe UI" panose="020B0502040204020203" pitchFamily="34" charset="0"/>
                </a:rPr>
                <a:t>Listen to audio books or podcasts through smart speaker or headphones to “help with sleep.”</a:t>
              </a:r>
            </a:p>
          </p:txBody>
        </p:sp>
        <p:pic>
          <p:nvPicPr>
            <p:cNvPr id="29" name="Graphic 28" descr="Sunrise with solid fill">
              <a:extLst>
                <a:ext uri="{FF2B5EF4-FFF2-40B4-BE49-F238E27FC236}">
                  <a16:creationId xmlns:a16="http://schemas.microsoft.com/office/drawing/2014/main" id="{A00B7DB2-D070-9F5D-2F60-0DD4DB8EB370}"/>
                </a:ext>
              </a:extLst>
            </p:cNvPr>
            <p:cNvPicPr>
              <a:picLocks noChangeAspect="1"/>
            </p:cNvPicPr>
            <p:nvPr/>
          </p:nvPicPr>
          <p:blipFill>
            <a:blip r:embed="rId4">
              <a:extLst>
                <a:ext uri="{96DAC541-7B7A-43D3-8B79-37D633B846F1}">
                  <asvg:svgBlip xmlns:asvg="http://schemas.microsoft.com/office/drawing/2016/SVG/main" r:embed="rId5"/>
                </a:ext>
              </a:extLst>
            </a:blip>
            <a:srcRect b="29318"/>
            <a:stretch/>
          </p:blipFill>
          <p:spPr>
            <a:xfrm>
              <a:off x="335408" y="3295599"/>
              <a:ext cx="856436" cy="605351"/>
            </a:xfrm>
            <a:prstGeom prst="rect">
              <a:avLst/>
            </a:prstGeom>
          </p:spPr>
        </p:pic>
        <p:pic>
          <p:nvPicPr>
            <p:cNvPr id="30" name="Graphic 29" descr="Head with gears with solid fill">
              <a:extLst>
                <a:ext uri="{FF2B5EF4-FFF2-40B4-BE49-F238E27FC236}">
                  <a16:creationId xmlns:a16="http://schemas.microsoft.com/office/drawing/2014/main" id="{FD836EB8-46EC-F0A7-993C-631F1E8F791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069977" y="3304669"/>
              <a:ext cx="633288" cy="633288"/>
            </a:xfrm>
            <a:prstGeom prst="rect">
              <a:avLst/>
            </a:prstGeom>
          </p:spPr>
        </p:pic>
        <p:pic>
          <p:nvPicPr>
            <p:cNvPr id="31" name="Graphic 30" descr="Streetcar with solid fill">
              <a:extLst>
                <a:ext uri="{FF2B5EF4-FFF2-40B4-BE49-F238E27FC236}">
                  <a16:creationId xmlns:a16="http://schemas.microsoft.com/office/drawing/2014/main" id="{FC331E8F-7A93-86B8-691B-FFCD4C34E70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565171" y="3307309"/>
              <a:ext cx="636792" cy="636792"/>
            </a:xfrm>
            <a:prstGeom prst="rect">
              <a:avLst/>
            </a:prstGeom>
          </p:spPr>
        </p:pic>
        <p:pic>
          <p:nvPicPr>
            <p:cNvPr id="3072" name="Graphic 3071" descr="Washing Machine with solid fill">
              <a:extLst>
                <a:ext uri="{FF2B5EF4-FFF2-40B4-BE49-F238E27FC236}">
                  <a16:creationId xmlns:a16="http://schemas.microsoft.com/office/drawing/2014/main" id="{D79475F4-6A50-12CD-5F77-934DBE22D4C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146071" y="3326012"/>
              <a:ext cx="590601" cy="590601"/>
            </a:xfrm>
            <a:prstGeom prst="rect">
              <a:avLst/>
            </a:prstGeom>
          </p:spPr>
        </p:pic>
        <p:pic>
          <p:nvPicPr>
            <p:cNvPr id="3073" name="Graphic 3072" descr="Sleep with solid fill">
              <a:extLst>
                <a:ext uri="{FF2B5EF4-FFF2-40B4-BE49-F238E27FC236}">
                  <a16:creationId xmlns:a16="http://schemas.microsoft.com/office/drawing/2014/main" id="{883E6D9D-93E1-1B7C-2CE9-AED09C28FAF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587165" y="3191405"/>
              <a:ext cx="843814" cy="843814"/>
            </a:xfrm>
            <a:prstGeom prst="rect">
              <a:avLst/>
            </a:prstGeom>
          </p:spPr>
        </p:pic>
      </p:grpSp>
      <p:grpSp>
        <p:nvGrpSpPr>
          <p:cNvPr id="3075" name="Group 3074">
            <a:extLst>
              <a:ext uri="{FF2B5EF4-FFF2-40B4-BE49-F238E27FC236}">
                <a16:creationId xmlns:a16="http://schemas.microsoft.com/office/drawing/2014/main" id="{663B709B-001E-5472-7A91-0F572DD062EC}"/>
              </a:ext>
            </a:extLst>
          </p:cNvPr>
          <p:cNvGrpSpPr/>
          <p:nvPr/>
        </p:nvGrpSpPr>
        <p:grpSpPr>
          <a:xfrm>
            <a:off x="9540886" y="4487107"/>
            <a:ext cx="2313784" cy="1527679"/>
            <a:chOff x="-1114920" y="721606"/>
            <a:chExt cx="4333522" cy="2861215"/>
          </a:xfrm>
          <a:solidFill>
            <a:srgbClr val="FFFFFF">
              <a:alpha val="21176"/>
            </a:srgbClr>
          </a:solidFill>
        </p:grpSpPr>
        <p:grpSp>
          <p:nvGrpSpPr>
            <p:cNvPr id="3076" name="Group 3075">
              <a:extLst>
                <a:ext uri="{FF2B5EF4-FFF2-40B4-BE49-F238E27FC236}">
                  <a16:creationId xmlns:a16="http://schemas.microsoft.com/office/drawing/2014/main" id="{81CBF7A2-532C-077A-60A6-FCF31F790044}"/>
                </a:ext>
              </a:extLst>
            </p:cNvPr>
            <p:cNvGrpSpPr/>
            <p:nvPr/>
          </p:nvGrpSpPr>
          <p:grpSpPr>
            <a:xfrm>
              <a:off x="-1114920" y="721606"/>
              <a:ext cx="4333522" cy="745848"/>
              <a:chOff x="1918322" y="2097364"/>
              <a:chExt cx="913008" cy="157139"/>
            </a:xfrm>
            <a:grpFill/>
          </p:grpSpPr>
          <p:sp>
            <p:nvSpPr>
              <p:cNvPr id="3111" name="Oval 3110">
                <a:extLst>
                  <a:ext uri="{FF2B5EF4-FFF2-40B4-BE49-F238E27FC236}">
                    <a16:creationId xmlns:a16="http://schemas.microsoft.com/office/drawing/2014/main" id="{7787277A-F109-3833-E22B-9BC9D84F645C}"/>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2" name="Oval 3111">
                <a:extLst>
                  <a:ext uri="{FF2B5EF4-FFF2-40B4-BE49-F238E27FC236}">
                    <a16:creationId xmlns:a16="http://schemas.microsoft.com/office/drawing/2014/main" id="{D93A7E4F-1176-6979-8554-69FE1491F508}"/>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3" name="Oval 3112">
                <a:extLst>
                  <a:ext uri="{FF2B5EF4-FFF2-40B4-BE49-F238E27FC236}">
                    <a16:creationId xmlns:a16="http://schemas.microsoft.com/office/drawing/2014/main" id="{D6A12C12-5DD8-B4F9-5978-B28800C2A5FF}"/>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4" name="Oval 3113">
                <a:extLst>
                  <a:ext uri="{FF2B5EF4-FFF2-40B4-BE49-F238E27FC236}">
                    <a16:creationId xmlns:a16="http://schemas.microsoft.com/office/drawing/2014/main" id="{A6CFCDC2-D4FC-05BE-BAC1-799AF5B8A37D}"/>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5" name="Oval 3114">
                <a:extLst>
                  <a:ext uri="{FF2B5EF4-FFF2-40B4-BE49-F238E27FC236}">
                    <a16:creationId xmlns:a16="http://schemas.microsoft.com/office/drawing/2014/main" id="{448177E3-F468-5CA3-9BE4-2DA514E24E69}"/>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6" name="Oval 3115">
                <a:extLst>
                  <a:ext uri="{FF2B5EF4-FFF2-40B4-BE49-F238E27FC236}">
                    <a16:creationId xmlns:a16="http://schemas.microsoft.com/office/drawing/2014/main" id="{D6B4EC9D-615F-FBDA-AFA8-D3BE82207BA7}"/>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7" name="Oval 3116">
                <a:extLst>
                  <a:ext uri="{FF2B5EF4-FFF2-40B4-BE49-F238E27FC236}">
                    <a16:creationId xmlns:a16="http://schemas.microsoft.com/office/drawing/2014/main" id="{CC5F5BDE-E31B-BEC9-E9A8-29D03D7BA383}"/>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8" name="Oval 3117">
                <a:extLst>
                  <a:ext uri="{FF2B5EF4-FFF2-40B4-BE49-F238E27FC236}">
                    <a16:creationId xmlns:a16="http://schemas.microsoft.com/office/drawing/2014/main" id="{CEECC102-1481-0047-A055-7647D8AE5A1A}"/>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9" name="Oval 3118">
                <a:extLst>
                  <a:ext uri="{FF2B5EF4-FFF2-40B4-BE49-F238E27FC236}">
                    <a16:creationId xmlns:a16="http://schemas.microsoft.com/office/drawing/2014/main" id="{FF1EF2A1-7ACE-CFD0-7FB9-2B37A39BFE5F}"/>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0" name="Oval 3119">
                <a:extLst>
                  <a:ext uri="{FF2B5EF4-FFF2-40B4-BE49-F238E27FC236}">
                    <a16:creationId xmlns:a16="http://schemas.microsoft.com/office/drawing/2014/main" id="{2BC80C06-01AF-6C0E-0C8C-31804330B156}"/>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1" name="Oval 3120">
                <a:extLst>
                  <a:ext uri="{FF2B5EF4-FFF2-40B4-BE49-F238E27FC236}">
                    <a16:creationId xmlns:a16="http://schemas.microsoft.com/office/drawing/2014/main" id="{0C83A548-5F8D-9753-7F23-BEBE54E20A1F}"/>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2" name="Oval 3121">
                <a:extLst>
                  <a:ext uri="{FF2B5EF4-FFF2-40B4-BE49-F238E27FC236}">
                    <a16:creationId xmlns:a16="http://schemas.microsoft.com/office/drawing/2014/main" id="{AAB609F6-3D55-49EA-AF14-5BD056470ACF}"/>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3" name="Oval 3122">
                <a:extLst>
                  <a:ext uri="{FF2B5EF4-FFF2-40B4-BE49-F238E27FC236}">
                    <a16:creationId xmlns:a16="http://schemas.microsoft.com/office/drawing/2014/main" id="{D72F8F38-1EF5-B4D4-2ECC-4974053F3415}"/>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4" name="Oval 3123">
                <a:extLst>
                  <a:ext uri="{FF2B5EF4-FFF2-40B4-BE49-F238E27FC236}">
                    <a16:creationId xmlns:a16="http://schemas.microsoft.com/office/drawing/2014/main" id="{F4FA2571-365A-A350-3A5C-363FE327D4DC}"/>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5" name="Oval 3124">
                <a:extLst>
                  <a:ext uri="{FF2B5EF4-FFF2-40B4-BE49-F238E27FC236}">
                    <a16:creationId xmlns:a16="http://schemas.microsoft.com/office/drawing/2014/main" id="{40B4F979-F0EE-812A-1FF3-37FCF11A31A4}"/>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6" name="Oval 3125">
                <a:extLst>
                  <a:ext uri="{FF2B5EF4-FFF2-40B4-BE49-F238E27FC236}">
                    <a16:creationId xmlns:a16="http://schemas.microsoft.com/office/drawing/2014/main" id="{E621C6D5-88EC-8EEB-4CA5-AD52DBED879F}"/>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77" name="Group 3076">
              <a:extLst>
                <a:ext uri="{FF2B5EF4-FFF2-40B4-BE49-F238E27FC236}">
                  <a16:creationId xmlns:a16="http://schemas.microsoft.com/office/drawing/2014/main" id="{240CE926-61DF-4F36-FF13-EA5925BB06AE}"/>
                </a:ext>
              </a:extLst>
            </p:cNvPr>
            <p:cNvGrpSpPr/>
            <p:nvPr/>
          </p:nvGrpSpPr>
          <p:grpSpPr>
            <a:xfrm>
              <a:off x="-1114920" y="1779289"/>
              <a:ext cx="4333522" cy="745848"/>
              <a:chOff x="1918322" y="2097364"/>
              <a:chExt cx="913008" cy="157139"/>
            </a:xfrm>
            <a:grpFill/>
          </p:grpSpPr>
          <p:sp>
            <p:nvSpPr>
              <p:cNvPr id="3095" name="Oval 3094">
                <a:extLst>
                  <a:ext uri="{FF2B5EF4-FFF2-40B4-BE49-F238E27FC236}">
                    <a16:creationId xmlns:a16="http://schemas.microsoft.com/office/drawing/2014/main" id="{946D35A9-70D2-29E0-1DD2-2B505449228A}"/>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6" name="Oval 3095">
                <a:extLst>
                  <a:ext uri="{FF2B5EF4-FFF2-40B4-BE49-F238E27FC236}">
                    <a16:creationId xmlns:a16="http://schemas.microsoft.com/office/drawing/2014/main" id="{F0A40BA8-F2CF-F45D-F8E9-09C9E8800434}"/>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7" name="Oval 3096">
                <a:extLst>
                  <a:ext uri="{FF2B5EF4-FFF2-40B4-BE49-F238E27FC236}">
                    <a16:creationId xmlns:a16="http://schemas.microsoft.com/office/drawing/2014/main" id="{6184F3A6-4221-2E26-8997-E3BD725539FD}"/>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8" name="Oval 3097">
                <a:extLst>
                  <a:ext uri="{FF2B5EF4-FFF2-40B4-BE49-F238E27FC236}">
                    <a16:creationId xmlns:a16="http://schemas.microsoft.com/office/drawing/2014/main" id="{54FF59E5-52C3-98D1-0767-5D41F2A265C9}"/>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9" name="Oval 3098">
                <a:extLst>
                  <a:ext uri="{FF2B5EF4-FFF2-40B4-BE49-F238E27FC236}">
                    <a16:creationId xmlns:a16="http://schemas.microsoft.com/office/drawing/2014/main" id="{C09ABCAA-4193-6BA6-7E8D-B9F2172FFA1C}"/>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0" name="Oval 3099">
                <a:extLst>
                  <a:ext uri="{FF2B5EF4-FFF2-40B4-BE49-F238E27FC236}">
                    <a16:creationId xmlns:a16="http://schemas.microsoft.com/office/drawing/2014/main" id="{E89841ED-64BA-E2C1-E5AC-FE8EA24CB82B}"/>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1" name="Oval 3100">
                <a:extLst>
                  <a:ext uri="{FF2B5EF4-FFF2-40B4-BE49-F238E27FC236}">
                    <a16:creationId xmlns:a16="http://schemas.microsoft.com/office/drawing/2014/main" id="{F29E850D-74B8-5C9E-691A-4D978AA7B056}"/>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2" name="Oval 3101">
                <a:extLst>
                  <a:ext uri="{FF2B5EF4-FFF2-40B4-BE49-F238E27FC236}">
                    <a16:creationId xmlns:a16="http://schemas.microsoft.com/office/drawing/2014/main" id="{BDB05748-BB89-775A-3C23-59ACBD57B0BB}"/>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3" name="Oval 3102">
                <a:extLst>
                  <a:ext uri="{FF2B5EF4-FFF2-40B4-BE49-F238E27FC236}">
                    <a16:creationId xmlns:a16="http://schemas.microsoft.com/office/drawing/2014/main" id="{4D78E1CF-542C-340A-E285-D04AD5D66082}"/>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4" name="Oval 3103">
                <a:extLst>
                  <a:ext uri="{FF2B5EF4-FFF2-40B4-BE49-F238E27FC236}">
                    <a16:creationId xmlns:a16="http://schemas.microsoft.com/office/drawing/2014/main" id="{DB6609E8-2BB9-BDCB-943D-3248135A1C25}"/>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5" name="Oval 3104">
                <a:extLst>
                  <a:ext uri="{FF2B5EF4-FFF2-40B4-BE49-F238E27FC236}">
                    <a16:creationId xmlns:a16="http://schemas.microsoft.com/office/drawing/2014/main" id="{42BD2363-C35E-3676-23E6-72D90F9705AF}"/>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6" name="Oval 3105">
                <a:extLst>
                  <a:ext uri="{FF2B5EF4-FFF2-40B4-BE49-F238E27FC236}">
                    <a16:creationId xmlns:a16="http://schemas.microsoft.com/office/drawing/2014/main" id="{B7444E34-9815-C0F5-54F3-DE6A9D2DA5E2}"/>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7" name="Oval 3106">
                <a:extLst>
                  <a:ext uri="{FF2B5EF4-FFF2-40B4-BE49-F238E27FC236}">
                    <a16:creationId xmlns:a16="http://schemas.microsoft.com/office/drawing/2014/main" id="{BAB7E45D-A489-2E0C-0198-034BDE212E75}"/>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8" name="Oval 3107">
                <a:extLst>
                  <a:ext uri="{FF2B5EF4-FFF2-40B4-BE49-F238E27FC236}">
                    <a16:creationId xmlns:a16="http://schemas.microsoft.com/office/drawing/2014/main" id="{A365638B-C885-1DAD-3EE7-AA0CA34C4687}"/>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9" name="Oval 3108">
                <a:extLst>
                  <a:ext uri="{FF2B5EF4-FFF2-40B4-BE49-F238E27FC236}">
                    <a16:creationId xmlns:a16="http://schemas.microsoft.com/office/drawing/2014/main" id="{E584E3EA-EA99-8C77-2B02-61DAC1A85D03}"/>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0" name="Oval 3109">
                <a:extLst>
                  <a:ext uri="{FF2B5EF4-FFF2-40B4-BE49-F238E27FC236}">
                    <a16:creationId xmlns:a16="http://schemas.microsoft.com/office/drawing/2014/main" id="{E34FD44D-559E-724B-E3F8-E8439FE055EC}"/>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78" name="Group 3077">
              <a:extLst>
                <a:ext uri="{FF2B5EF4-FFF2-40B4-BE49-F238E27FC236}">
                  <a16:creationId xmlns:a16="http://schemas.microsoft.com/office/drawing/2014/main" id="{3513014F-04FA-0C16-B270-B390FBD92230}"/>
                </a:ext>
              </a:extLst>
            </p:cNvPr>
            <p:cNvGrpSpPr/>
            <p:nvPr/>
          </p:nvGrpSpPr>
          <p:grpSpPr>
            <a:xfrm>
              <a:off x="-1114920" y="2836973"/>
              <a:ext cx="4333522" cy="745848"/>
              <a:chOff x="1918322" y="2097364"/>
              <a:chExt cx="913008" cy="157139"/>
            </a:xfrm>
            <a:grpFill/>
          </p:grpSpPr>
          <p:sp>
            <p:nvSpPr>
              <p:cNvPr id="3079" name="Oval 3078">
                <a:extLst>
                  <a:ext uri="{FF2B5EF4-FFF2-40B4-BE49-F238E27FC236}">
                    <a16:creationId xmlns:a16="http://schemas.microsoft.com/office/drawing/2014/main" id="{0D965513-D562-5CA5-FA09-1A5BD6B6B081}"/>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0" name="Oval 3079">
                <a:extLst>
                  <a:ext uri="{FF2B5EF4-FFF2-40B4-BE49-F238E27FC236}">
                    <a16:creationId xmlns:a16="http://schemas.microsoft.com/office/drawing/2014/main" id="{E78E4652-2BE5-1B1B-D657-A9718CA90AD3}"/>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1" name="Oval 3080">
                <a:extLst>
                  <a:ext uri="{FF2B5EF4-FFF2-40B4-BE49-F238E27FC236}">
                    <a16:creationId xmlns:a16="http://schemas.microsoft.com/office/drawing/2014/main" id="{92D87C3B-59F7-BC0C-0EA9-D74C41CE4517}"/>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2" name="Oval 3081">
                <a:extLst>
                  <a:ext uri="{FF2B5EF4-FFF2-40B4-BE49-F238E27FC236}">
                    <a16:creationId xmlns:a16="http://schemas.microsoft.com/office/drawing/2014/main" id="{CE11BF38-BA48-0668-8473-4A6330A7546B}"/>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3" name="Oval 3082">
                <a:extLst>
                  <a:ext uri="{FF2B5EF4-FFF2-40B4-BE49-F238E27FC236}">
                    <a16:creationId xmlns:a16="http://schemas.microsoft.com/office/drawing/2014/main" id="{B87F1E89-70E8-AD7D-FEE5-793B68AB49BB}"/>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4" name="Oval 3083">
                <a:extLst>
                  <a:ext uri="{FF2B5EF4-FFF2-40B4-BE49-F238E27FC236}">
                    <a16:creationId xmlns:a16="http://schemas.microsoft.com/office/drawing/2014/main" id="{BEC36BBD-A352-8A34-BD1C-0E2DF44F8FCA}"/>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5" name="Oval 3084">
                <a:extLst>
                  <a:ext uri="{FF2B5EF4-FFF2-40B4-BE49-F238E27FC236}">
                    <a16:creationId xmlns:a16="http://schemas.microsoft.com/office/drawing/2014/main" id="{D46D5D10-01A5-54B3-D9EF-CF2D7BF56CDC}"/>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6" name="Oval 3085">
                <a:extLst>
                  <a:ext uri="{FF2B5EF4-FFF2-40B4-BE49-F238E27FC236}">
                    <a16:creationId xmlns:a16="http://schemas.microsoft.com/office/drawing/2014/main" id="{3E5B00D4-E5DC-5EB8-673E-AF7FD6B15C32}"/>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7" name="Oval 3086">
                <a:extLst>
                  <a:ext uri="{FF2B5EF4-FFF2-40B4-BE49-F238E27FC236}">
                    <a16:creationId xmlns:a16="http://schemas.microsoft.com/office/drawing/2014/main" id="{FF3A9C6C-714D-D322-E5E4-E79E774A2A16}"/>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8" name="Oval 3087">
                <a:extLst>
                  <a:ext uri="{FF2B5EF4-FFF2-40B4-BE49-F238E27FC236}">
                    <a16:creationId xmlns:a16="http://schemas.microsoft.com/office/drawing/2014/main" id="{69391B87-7658-759E-C82C-7ED6D00CBC26}"/>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9" name="Oval 3088">
                <a:extLst>
                  <a:ext uri="{FF2B5EF4-FFF2-40B4-BE49-F238E27FC236}">
                    <a16:creationId xmlns:a16="http://schemas.microsoft.com/office/drawing/2014/main" id="{0C351599-B60B-B128-876A-355018CD6F4F}"/>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0" name="Oval 3089">
                <a:extLst>
                  <a:ext uri="{FF2B5EF4-FFF2-40B4-BE49-F238E27FC236}">
                    <a16:creationId xmlns:a16="http://schemas.microsoft.com/office/drawing/2014/main" id="{47C750D3-21F8-CCBC-2C7D-0C6659D69E6D}"/>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1" name="Oval 3090">
                <a:extLst>
                  <a:ext uri="{FF2B5EF4-FFF2-40B4-BE49-F238E27FC236}">
                    <a16:creationId xmlns:a16="http://schemas.microsoft.com/office/drawing/2014/main" id="{7A3A89E4-3B8E-336E-E700-A9F9D7FFA8B8}"/>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2" name="Oval 3091">
                <a:extLst>
                  <a:ext uri="{FF2B5EF4-FFF2-40B4-BE49-F238E27FC236}">
                    <a16:creationId xmlns:a16="http://schemas.microsoft.com/office/drawing/2014/main" id="{C7A86525-BB19-1950-FA71-4B202BD03985}"/>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3" name="Oval 3092">
                <a:extLst>
                  <a:ext uri="{FF2B5EF4-FFF2-40B4-BE49-F238E27FC236}">
                    <a16:creationId xmlns:a16="http://schemas.microsoft.com/office/drawing/2014/main" id="{789B54BF-34BE-28A0-647D-18EB88670BDF}"/>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4" name="Oval 3093">
                <a:extLst>
                  <a:ext uri="{FF2B5EF4-FFF2-40B4-BE49-F238E27FC236}">
                    <a16:creationId xmlns:a16="http://schemas.microsoft.com/office/drawing/2014/main" id="{1F83E895-A76A-EBC1-F15D-7A6817FDBC44}"/>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3127" name="Picture 3126" descr="Blue letters on a black background&#10;&#10;AI-generated content may be incorrect.">
            <a:extLst>
              <a:ext uri="{FF2B5EF4-FFF2-40B4-BE49-F238E27FC236}">
                <a16:creationId xmlns:a16="http://schemas.microsoft.com/office/drawing/2014/main" id="{B78E315F-B221-3A2B-6D9C-8950C887D157}"/>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419425" y="6248402"/>
            <a:ext cx="1520346" cy="646941"/>
          </a:xfrm>
          <a:prstGeom prst="rect">
            <a:avLst/>
          </a:prstGeom>
        </p:spPr>
      </p:pic>
    </p:spTree>
    <p:extLst>
      <p:ext uri="{BB962C8B-B14F-4D97-AF65-F5344CB8AC3E}">
        <p14:creationId xmlns:p14="http://schemas.microsoft.com/office/powerpoint/2010/main" val="2407708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erson listening to music">
            <a:extLst>
              <a:ext uri="{FF2B5EF4-FFF2-40B4-BE49-F238E27FC236}">
                <a16:creationId xmlns:a16="http://schemas.microsoft.com/office/drawing/2014/main" id="{853363EC-C8F3-4923-5214-D116DD95D3F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24093" b="21808"/>
          <a:stretch>
            <a:fillRect/>
          </a:stretch>
        </p:blipFill>
        <p:spPr>
          <a:xfrm>
            <a:off x="1" y="-189468"/>
            <a:ext cx="12192000" cy="6485766"/>
          </a:xfrm>
          <a:prstGeom prst="rect">
            <a:avLst/>
          </a:prstGeom>
        </p:spPr>
      </p:pic>
      <p:grpSp>
        <p:nvGrpSpPr>
          <p:cNvPr id="61" name="Group 60">
            <a:extLst>
              <a:ext uri="{FF2B5EF4-FFF2-40B4-BE49-F238E27FC236}">
                <a16:creationId xmlns:a16="http://schemas.microsoft.com/office/drawing/2014/main" id="{EA30429C-11DF-4F73-D463-6D3FECC487C8}"/>
              </a:ext>
            </a:extLst>
          </p:cNvPr>
          <p:cNvGrpSpPr/>
          <p:nvPr/>
        </p:nvGrpSpPr>
        <p:grpSpPr>
          <a:xfrm>
            <a:off x="9540886" y="4487107"/>
            <a:ext cx="2313784" cy="1527679"/>
            <a:chOff x="-1114920" y="721606"/>
            <a:chExt cx="4333522" cy="2861215"/>
          </a:xfrm>
          <a:solidFill>
            <a:srgbClr val="FFFFFF">
              <a:alpha val="21176"/>
            </a:srgbClr>
          </a:solidFill>
        </p:grpSpPr>
        <p:grpSp>
          <p:nvGrpSpPr>
            <p:cNvPr id="62" name="Group 61">
              <a:extLst>
                <a:ext uri="{FF2B5EF4-FFF2-40B4-BE49-F238E27FC236}">
                  <a16:creationId xmlns:a16="http://schemas.microsoft.com/office/drawing/2014/main" id="{0DAF4143-F08B-37DC-6E4D-2AC102AF2145}"/>
                </a:ext>
              </a:extLst>
            </p:cNvPr>
            <p:cNvGrpSpPr/>
            <p:nvPr/>
          </p:nvGrpSpPr>
          <p:grpSpPr>
            <a:xfrm>
              <a:off x="-1114920" y="721606"/>
              <a:ext cx="4333522" cy="745848"/>
              <a:chOff x="1918322" y="2097364"/>
              <a:chExt cx="913008" cy="157139"/>
            </a:xfrm>
            <a:grpFill/>
          </p:grpSpPr>
          <p:sp>
            <p:nvSpPr>
              <p:cNvPr id="139" name="Oval 138">
                <a:extLst>
                  <a:ext uri="{FF2B5EF4-FFF2-40B4-BE49-F238E27FC236}">
                    <a16:creationId xmlns:a16="http://schemas.microsoft.com/office/drawing/2014/main" id="{570D4DDA-0DB2-1C91-ADE6-594CBE37C736}"/>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Oval 139">
                <a:extLst>
                  <a:ext uri="{FF2B5EF4-FFF2-40B4-BE49-F238E27FC236}">
                    <a16:creationId xmlns:a16="http://schemas.microsoft.com/office/drawing/2014/main" id="{ACE1F270-3470-0798-AC3A-EA3CF99A83D1}"/>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Oval 140">
                <a:extLst>
                  <a:ext uri="{FF2B5EF4-FFF2-40B4-BE49-F238E27FC236}">
                    <a16:creationId xmlns:a16="http://schemas.microsoft.com/office/drawing/2014/main" id="{EC5F0484-209E-74EF-6074-104AFF5420E7}"/>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Oval 141">
                <a:extLst>
                  <a:ext uri="{FF2B5EF4-FFF2-40B4-BE49-F238E27FC236}">
                    <a16:creationId xmlns:a16="http://schemas.microsoft.com/office/drawing/2014/main" id="{F592C59C-119E-DBF8-ABE2-1FF9C06CF3B0}"/>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Oval 142">
                <a:extLst>
                  <a:ext uri="{FF2B5EF4-FFF2-40B4-BE49-F238E27FC236}">
                    <a16:creationId xmlns:a16="http://schemas.microsoft.com/office/drawing/2014/main" id="{B45423C1-F69A-9927-952C-BE57D054D486}"/>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Oval 143">
                <a:extLst>
                  <a:ext uri="{FF2B5EF4-FFF2-40B4-BE49-F238E27FC236}">
                    <a16:creationId xmlns:a16="http://schemas.microsoft.com/office/drawing/2014/main" id="{9D2C8B81-8CBC-15C5-32A3-2C5FAC00D20B}"/>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Oval 144">
                <a:extLst>
                  <a:ext uri="{FF2B5EF4-FFF2-40B4-BE49-F238E27FC236}">
                    <a16:creationId xmlns:a16="http://schemas.microsoft.com/office/drawing/2014/main" id="{CE264122-F72B-D4C3-5AB2-1AC07AF15DB4}"/>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Oval 145">
                <a:extLst>
                  <a:ext uri="{FF2B5EF4-FFF2-40B4-BE49-F238E27FC236}">
                    <a16:creationId xmlns:a16="http://schemas.microsoft.com/office/drawing/2014/main" id="{7815FDEE-33C3-9999-1F15-851C272B8940}"/>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Oval 149">
                <a:extLst>
                  <a:ext uri="{FF2B5EF4-FFF2-40B4-BE49-F238E27FC236}">
                    <a16:creationId xmlns:a16="http://schemas.microsoft.com/office/drawing/2014/main" id="{E7EA1B1E-24F0-3DC6-28AD-4F852F0DCDD0}"/>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Oval 154">
                <a:extLst>
                  <a:ext uri="{FF2B5EF4-FFF2-40B4-BE49-F238E27FC236}">
                    <a16:creationId xmlns:a16="http://schemas.microsoft.com/office/drawing/2014/main" id="{6A381ED3-0B77-CFBA-0236-340EC0612437}"/>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Oval 155">
                <a:extLst>
                  <a:ext uri="{FF2B5EF4-FFF2-40B4-BE49-F238E27FC236}">
                    <a16:creationId xmlns:a16="http://schemas.microsoft.com/office/drawing/2014/main" id="{7AD08AB7-CD81-29BA-4FAC-852D5709F2AF}"/>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Oval 156">
                <a:extLst>
                  <a:ext uri="{FF2B5EF4-FFF2-40B4-BE49-F238E27FC236}">
                    <a16:creationId xmlns:a16="http://schemas.microsoft.com/office/drawing/2014/main" id="{1195C2E4-663C-F309-8263-1D7A063BC54A}"/>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Oval 157">
                <a:extLst>
                  <a:ext uri="{FF2B5EF4-FFF2-40B4-BE49-F238E27FC236}">
                    <a16:creationId xmlns:a16="http://schemas.microsoft.com/office/drawing/2014/main" id="{CB382395-DA6A-C0C4-4369-6A959B10328E}"/>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Oval 158">
                <a:extLst>
                  <a:ext uri="{FF2B5EF4-FFF2-40B4-BE49-F238E27FC236}">
                    <a16:creationId xmlns:a16="http://schemas.microsoft.com/office/drawing/2014/main" id="{D365C94D-0AA5-068F-186F-8178F3FAA6E6}"/>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Oval 159">
                <a:extLst>
                  <a:ext uri="{FF2B5EF4-FFF2-40B4-BE49-F238E27FC236}">
                    <a16:creationId xmlns:a16="http://schemas.microsoft.com/office/drawing/2014/main" id="{D4DCCF04-934E-7AC3-6526-DBD904120E6D}"/>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Oval 160">
                <a:extLst>
                  <a:ext uri="{FF2B5EF4-FFF2-40B4-BE49-F238E27FC236}">
                    <a16:creationId xmlns:a16="http://schemas.microsoft.com/office/drawing/2014/main" id="{41B35279-66BC-4DF0-9904-DE9C08F99E93}"/>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3" name="Group 62">
              <a:extLst>
                <a:ext uri="{FF2B5EF4-FFF2-40B4-BE49-F238E27FC236}">
                  <a16:creationId xmlns:a16="http://schemas.microsoft.com/office/drawing/2014/main" id="{CCF66D06-C552-7126-E5BA-38BA6C2F5FA9}"/>
                </a:ext>
              </a:extLst>
            </p:cNvPr>
            <p:cNvGrpSpPr/>
            <p:nvPr/>
          </p:nvGrpSpPr>
          <p:grpSpPr>
            <a:xfrm>
              <a:off x="-1114920" y="1779289"/>
              <a:ext cx="4333522" cy="745848"/>
              <a:chOff x="1918322" y="2097364"/>
              <a:chExt cx="913008" cy="157139"/>
            </a:xfrm>
            <a:grpFill/>
          </p:grpSpPr>
          <p:sp>
            <p:nvSpPr>
              <p:cNvPr id="123" name="Oval 122">
                <a:extLst>
                  <a:ext uri="{FF2B5EF4-FFF2-40B4-BE49-F238E27FC236}">
                    <a16:creationId xmlns:a16="http://schemas.microsoft.com/office/drawing/2014/main" id="{33081105-553A-B0D2-529C-F7922ABF54C9}"/>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Oval 123">
                <a:extLst>
                  <a:ext uri="{FF2B5EF4-FFF2-40B4-BE49-F238E27FC236}">
                    <a16:creationId xmlns:a16="http://schemas.microsoft.com/office/drawing/2014/main" id="{76B9045D-5F9C-E689-EA3B-91B0C5646E94}"/>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Oval 124">
                <a:extLst>
                  <a:ext uri="{FF2B5EF4-FFF2-40B4-BE49-F238E27FC236}">
                    <a16:creationId xmlns:a16="http://schemas.microsoft.com/office/drawing/2014/main" id="{111BA38B-49A1-BE57-51B2-FF227A54C80E}"/>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Oval 125">
                <a:extLst>
                  <a:ext uri="{FF2B5EF4-FFF2-40B4-BE49-F238E27FC236}">
                    <a16:creationId xmlns:a16="http://schemas.microsoft.com/office/drawing/2014/main" id="{921CD9E7-20F5-FA17-8613-E76D95A96956}"/>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Oval 126">
                <a:extLst>
                  <a:ext uri="{FF2B5EF4-FFF2-40B4-BE49-F238E27FC236}">
                    <a16:creationId xmlns:a16="http://schemas.microsoft.com/office/drawing/2014/main" id="{98804279-C845-7074-9EC4-A9205ED87816}"/>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Oval 127">
                <a:extLst>
                  <a:ext uri="{FF2B5EF4-FFF2-40B4-BE49-F238E27FC236}">
                    <a16:creationId xmlns:a16="http://schemas.microsoft.com/office/drawing/2014/main" id="{158DBEA3-1071-4379-B074-4560C7E7DA63}"/>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Oval 128">
                <a:extLst>
                  <a:ext uri="{FF2B5EF4-FFF2-40B4-BE49-F238E27FC236}">
                    <a16:creationId xmlns:a16="http://schemas.microsoft.com/office/drawing/2014/main" id="{E2D264FE-066B-8B57-FCBC-AB9A2ECB3E68}"/>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Oval 129">
                <a:extLst>
                  <a:ext uri="{FF2B5EF4-FFF2-40B4-BE49-F238E27FC236}">
                    <a16:creationId xmlns:a16="http://schemas.microsoft.com/office/drawing/2014/main" id="{96E1E1FA-E1FC-7163-6D2A-4D6DDCE37CFA}"/>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Oval 130">
                <a:extLst>
                  <a:ext uri="{FF2B5EF4-FFF2-40B4-BE49-F238E27FC236}">
                    <a16:creationId xmlns:a16="http://schemas.microsoft.com/office/drawing/2014/main" id="{B21D5EEE-4846-03A9-716B-A0CD86F82FC1}"/>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Oval 131">
                <a:extLst>
                  <a:ext uri="{FF2B5EF4-FFF2-40B4-BE49-F238E27FC236}">
                    <a16:creationId xmlns:a16="http://schemas.microsoft.com/office/drawing/2014/main" id="{A7BB0928-D012-6B9D-C7EA-8CAD2A18AD7B}"/>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Oval 132">
                <a:extLst>
                  <a:ext uri="{FF2B5EF4-FFF2-40B4-BE49-F238E27FC236}">
                    <a16:creationId xmlns:a16="http://schemas.microsoft.com/office/drawing/2014/main" id="{62DE4303-96A5-4315-1907-3BFE48496505}"/>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Oval 133">
                <a:extLst>
                  <a:ext uri="{FF2B5EF4-FFF2-40B4-BE49-F238E27FC236}">
                    <a16:creationId xmlns:a16="http://schemas.microsoft.com/office/drawing/2014/main" id="{AB8516F2-EFDF-2040-796A-277753650FB2}"/>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Oval 134">
                <a:extLst>
                  <a:ext uri="{FF2B5EF4-FFF2-40B4-BE49-F238E27FC236}">
                    <a16:creationId xmlns:a16="http://schemas.microsoft.com/office/drawing/2014/main" id="{279DCCD2-7CEB-FF90-D9BB-415BF5DA2EA8}"/>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Oval 135">
                <a:extLst>
                  <a:ext uri="{FF2B5EF4-FFF2-40B4-BE49-F238E27FC236}">
                    <a16:creationId xmlns:a16="http://schemas.microsoft.com/office/drawing/2014/main" id="{2959DB13-9CF3-F0DE-1020-EF995434F6BE}"/>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Oval 136">
                <a:extLst>
                  <a:ext uri="{FF2B5EF4-FFF2-40B4-BE49-F238E27FC236}">
                    <a16:creationId xmlns:a16="http://schemas.microsoft.com/office/drawing/2014/main" id="{607EDF34-5733-C709-41A5-F06ACD89E40F}"/>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Oval 137">
                <a:extLst>
                  <a:ext uri="{FF2B5EF4-FFF2-40B4-BE49-F238E27FC236}">
                    <a16:creationId xmlns:a16="http://schemas.microsoft.com/office/drawing/2014/main" id="{AC3B1B34-6EBD-53B8-4298-29F64A5E2CD5}"/>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4" name="Group 63">
              <a:extLst>
                <a:ext uri="{FF2B5EF4-FFF2-40B4-BE49-F238E27FC236}">
                  <a16:creationId xmlns:a16="http://schemas.microsoft.com/office/drawing/2014/main" id="{A05E79AE-DF94-6CD8-440F-0751BEF56530}"/>
                </a:ext>
              </a:extLst>
            </p:cNvPr>
            <p:cNvGrpSpPr/>
            <p:nvPr/>
          </p:nvGrpSpPr>
          <p:grpSpPr>
            <a:xfrm>
              <a:off x="-1114920" y="2836973"/>
              <a:ext cx="4333522" cy="745848"/>
              <a:chOff x="1918322" y="2097364"/>
              <a:chExt cx="913008" cy="157139"/>
            </a:xfrm>
            <a:grpFill/>
          </p:grpSpPr>
          <p:sp>
            <p:nvSpPr>
              <p:cNvPr id="65" name="Oval 64">
                <a:extLst>
                  <a:ext uri="{FF2B5EF4-FFF2-40B4-BE49-F238E27FC236}">
                    <a16:creationId xmlns:a16="http://schemas.microsoft.com/office/drawing/2014/main" id="{58002731-6C4B-EB7B-5482-42F8B3071169}"/>
                  </a:ext>
                </a:extLst>
              </p:cNvPr>
              <p:cNvSpPr/>
              <p:nvPr/>
            </p:nvSpPr>
            <p:spPr>
              <a:xfrm>
                <a:off x="191832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a16="http://schemas.microsoft.com/office/drawing/2014/main" id="{F0F55973-A041-C624-3AB1-5DA64AE7D4D4}"/>
                  </a:ext>
                </a:extLst>
              </p:cNvPr>
              <p:cNvSpPr/>
              <p:nvPr/>
            </p:nvSpPr>
            <p:spPr>
              <a:xfrm>
                <a:off x="204447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3D9E3E83-81BB-E2E6-441B-768ABAE826B8}"/>
                  </a:ext>
                </a:extLst>
              </p:cNvPr>
              <p:cNvSpPr/>
              <p:nvPr/>
            </p:nvSpPr>
            <p:spPr>
              <a:xfrm>
                <a:off x="216536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9F6C945E-2CD5-5AB2-58AE-98E43F50FC98}"/>
                  </a:ext>
                </a:extLst>
              </p:cNvPr>
              <p:cNvSpPr/>
              <p:nvPr/>
            </p:nvSpPr>
            <p:spPr>
              <a:xfrm>
                <a:off x="229152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5ABF1436-1986-EB04-1089-80C27B3F3FB1}"/>
                  </a:ext>
                </a:extLst>
              </p:cNvPr>
              <p:cNvSpPr/>
              <p:nvPr/>
            </p:nvSpPr>
            <p:spPr>
              <a:xfrm>
                <a:off x="2412412"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06463609-F074-4010-D795-B5AAB90549CC}"/>
                  </a:ext>
                </a:extLst>
              </p:cNvPr>
              <p:cNvSpPr/>
              <p:nvPr/>
            </p:nvSpPr>
            <p:spPr>
              <a:xfrm>
                <a:off x="2538566"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a:extLst>
                  <a:ext uri="{FF2B5EF4-FFF2-40B4-BE49-F238E27FC236}">
                    <a16:creationId xmlns:a16="http://schemas.microsoft.com/office/drawing/2014/main" id="{3FC7AF59-CF01-D7AF-9628-472850B69D90}"/>
                  </a:ext>
                </a:extLst>
              </p:cNvPr>
              <p:cNvSpPr/>
              <p:nvPr/>
            </p:nvSpPr>
            <p:spPr>
              <a:xfrm>
                <a:off x="2659457" y="2097365"/>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81FF234D-68A0-EB02-DB0F-215445F03632}"/>
                  </a:ext>
                </a:extLst>
              </p:cNvPr>
              <p:cNvSpPr/>
              <p:nvPr/>
            </p:nvSpPr>
            <p:spPr>
              <a:xfrm>
                <a:off x="2785611" y="209736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a:extLst>
                  <a:ext uri="{FF2B5EF4-FFF2-40B4-BE49-F238E27FC236}">
                    <a16:creationId xmlns:a16="http://schemas.microsoft.com/office/drawing/2014/main" id="{AEC431D0-F1D3-4EEF-572B-D998661D06AF}"/>
                  </a:ext>
                </a:extLst>
              </p:cNvPr>
              <p:cNvSpPr/>
              <p:nvPr/>
            </p:nvSpPr>
            <p:spPr>
              <a:xfrm>
                <a:off x="191832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a:extLst>
                  <a:ext uri="{FF2B5EF4-FFF2-40B4-BE49-F238E27FC236}">
                    <a16:creationId xmlns:a16="http://schemas.microsoft.com/office/drawing/2014/main" id="{262B4461-EB30-7187-9138-37D07EEE639B}"/>
                  </a:ext>
                </a:extLst>
              </p:cNvPr>
              <p:cNvSpPr/>
              <p:nvPr/>
            </p:nvSpPr>
            <p:spPr>
              <a:xfrm>
                <a:off x="204447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Oval 115">
                <a:extLst>
                  <a:ext uri="{FF2B5EF4-FFF2-40B4-BE49-F238E27FC236}">
                    <a16:creationId xmlns:a16="http://schemas.microsoft.com/office/drawing/2014/main" id="{45E588E2-1198-2938-21CE-717F15683304}"/>
                  </a:ext>
                </a:extLst>
              </p:cNvPr>
              <p:cNvSpPr/>
              <p:nvPr/>
            </p:nvSpPr>
            <p:spPr>
              <a:xfrm>
                <a:off x="216536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Oval 116">
                <a:extLst>
                  <a:ext uri="{FF2B5EF4-FFF2-40B4-BE49-F238E27FC236}">
                    <a16:creationId xmlns:a16="http://schemas.microsoft.com/office/drawing/2014/main" id="{E7D47712-4209-0AEB-31CB-D9130E2CACE8}"/>
                  </a:ext>
                </a:extLst>
              </p:cNvPr>
              <p:cNvSpPr/>
              <p:nvPr/>
            </p:nvSpPr>
            <p:spPr>
              <a:xfrm>
                <a:off x="229152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Oval 117">
                <a:extLst>
                  <a:ext uri="{FF2B5EF4-FFF2-40B4-BE49-F238E27FC236}">
                    <a16:creationId xmlns:a16="http://schemas.microsoft.com/office/drawing/2014/main" id="{E0A7AECB-FE87-A40C-C152-5D52FC5FCD62}"/>
                  </a:ext>
                </a:extLst>
              </p:cNvPr>
              <p:cNvSpPr/>
              <p:nvPr/>
            </p:nvSpPr>
            <p:spPr>
              <a:xfrm>
                <a:off x="2412412"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Oval 118">
                <a:extLst>
                  <a:ext uri="{FF2B5EF4-FFF2-40B4-BE49-F238E27FC236}">
                    <a16:creationId xmlns:a16="http://schemas.microsoft.com/office/drawing/2014/main" id="{CA78CAF5-FE6B-C7CE-FF91-768F750DBE6D}"/>
                  </a:ext>
                </a:extLst>
              </p:cNvPr>
              <p:cNvSpPr/>
              <p:nvPr/>
            </p:nvSpPr>
            <p:spPr>
              <a:xfrm>
                <a:off x="2538566"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Oval 120">
                <a:extLst>
                  <a:ext uri="{FF2B5EF4-FFF2-40B4-BE49-F238E27FC236}">
                    <a16:creationId xmlns:a16="http://schemas.microsoft.com/office/drawing/2014/main" id="{F32F0E9C-4FB6-EEE1-6AB6-380CF9D23C60}"/>
                  </a:ext>
                </a:extLst>
              </p:cNvPr>
              <p:cNvSpPr/>
              <p:nvPr/>
            </p:nvSpPr>
            <p:spPr>
              <a:xfrm>
                <a:off x="2659457" y="2208784"/>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Oval 121">
                <a:extLst>
                  <a:ext uri="{FF2B5EF4-FFF2-40B4-BE49-F238E27FC236}">
                    <a16:creationId xmlns:a16="http://schemas.microsoft.com/office/drawing/2014/main" id="{C413460E-8828-4FC2-6F54-8630DF5D0B75}"/>
                  </a:ext>
                </a:extLst>
              </p:cNvPr>
              <p:cNvSpPr/>
              <p:nvPr/>
            </p:nvSpPr>
            <p:spPr>
              <a:xfrm>
                <a:off x="2785611" y="220878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62" name="Rectangle 161">
            <a:extLst>
              <a:ext uri="{FF2B5EF4-FFF2-40B4-BE49-F238E27FC236}">
                <a16:creationId xmlns:a16="http://schemas.microsoft.com/office/drawing/2014/main" id="{B2B26439-915F-7302-1C66-6C16CFA4E1ED}"/>
              </a:ext>
            </a:extLst>
          </p:cNvPr>
          <p:cNvSpPr/>
          <p:nvPr/>
        </p:nvSpPr>
        <p:spPr>
          <a:xfrm>
            <a:off x="1" y="1100106"/>
            <a:ext cx="10998925" cy="5196191"/>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BE"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3" name="TextBox 162">
            <a:extLst>
              <a:ext uri="{FF2B5EF4-FFF2-40B4-BE49-F238E27FC236}">
                <a16:creationId xmlns:a16="http://schemas.microsoft.com/office/drawing/2014/main" id="{7FD9971A-3623-B707-264E-349FD25AE207}"/>
              </a:ext>
            </a:extLst>
          </p:cNvPr>
          <p:cNvSpPr txBox="1"/>
          <p:nvPr/>
        </p:nvSpPr>
        <p:spPr>
          <a:xfrm>
            <a:off x="1911191" y="2451707"/>
            <a:ext cx="7127793" cy="461665"/>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2400" b="1" i="0" u="none" strike="noStrike" kern="1200" cap="none" spc="0" normalizeH="0" baseline="0" noProof="0">
                <a:ln>
                  <a:noFill/>
                </a:ln>
                <a:solidFill>
                  <a:prstClr val="white"/>
                </a:solidFill>
                <a:effectLst/>
                <a:uLnTx/>
                <a:uFillTx/>
                <a:latin typeface="Segoe UI" panose="020B0502040204020203" pitchFamily="34" charset="0"/>
                <a:ea typeface="Calibri" panose="020F0502020204030204" pitchFamily="34" charset="0"/>
                <a:cs typeface="Segoe UI" panose="020B0502040204020203" pitchFamily="34" charset="0"/>
              </a:rPr>
              <a:t>Weekly Hours Spent with Audio</a:t>
            </a:r>
          </a:p>
        </p:txBody>
      </p:sp>
      <p:pic>
        <p:nvPicPr>
          <p:cNvPr id="164" name="Picture 6" descr="Stopwatch - Business &amp; Finance Icons">
            <a:extLst>
              <a:ext uri="{FF2B5EF4-FFF2-40B4-BE49-F238E27FC236}">
                <a16:creationId xmlns:a16="http://schemas.microsoft.com/office/drawing/2014/main" id="{A9BEABBC-F2FF-1255-623B-5B1C10E6CF0C}"/>
              </a:ext>
            </a:extLst>
          </p:cNvPr>
          <p:cNvPicPr>
            <a:picLocks noChangeAspect="1" noChangeArrowheads="1"/>
          </p:cNvPicPr>
          <p:nvPr/>
        </p:nvPicPr>
        <p:blipFill>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5465733" y="3187494"/>
            <a:ext cx="2196342" cy="2196342"/>
          </a:xfrm>
          <a:prstGeom prst="rect">
            <a:avLst/>
          </a:prstGeom>
          <a:noFill/>
          <a:extLst>
            <a:ext uri="{909E8E84-426E-40DD-AFC4-6F175D3DCCD1}">
              <a14:hiddenFill xmlns:a14="http://schemas.microsoft.com/office/drawing/2010/main">
                <a:solidFill>
                  <a:srgbClr val="FFFFFF"/>
                </a:solidFill>
              </a14:hiddenFill>
            </a:ext>
          </a:extLst>
        </p:spPr>
      </p:pic>
      <p:sp>
        <p:nvSpPr>
          <p:cNvPr id="165" name="TextBox 164">
            <a:extLst>
              <a:ext uri="{FF2B5EF4-FFF2-40B4-BE49-F238E27FC236}">
                <a16:creationId xmlns:a16="http://schemas.microsoft.com/office/drawing/2014/main" id="{440CE254-D16C-0C51-C630-A674A7E276E5}"/>
              </a:ext>
            </a:extLst>
          </p:cNvPr>
          <p:cNvSpPr txBox="1"/>
          <p:nvPr/>
        </p:nvSpPr>
        <p:spPr>
          <a:xfrm>
            <a:off x="5986500" y="4621776"/>
            <a:ext cx="1920220" cy="369332"/>
          </a:xfrm>
          <a:prstGeom prst="rect">
            <a:avLst/>
          </a:prstGeom>
          <a:solidFill>
            <a:srgbClr val="161C20">
              <a:alpha val="40000"/>
            </a:srgb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b="1">
                <a:solidFill>
                  <a:srgbClr val="0078AE"/>
                </a:solidFill>
                <a:latin typeface="Segoe UI" panose="020B0502040204020203" pitchFamily="34" charset="0"/>
                <a:ea typeface="Calibri" panose="020F0502020204030204" pitchFamily="34" charset="0"/>
                <a:cs typeface="Segoe UI" panose="020B0502040204020203" pitchFamily="34" charset="0"/>
              </a:rPr>
              <a:t>12</a:t>
            </a:r>
            <a:r>
              <a:rPr kumimoji="0" lang="en-CA" b="1" i="0" u="none" strike="noStrike" kern="1200" cap="none" spc="0" normalizeH="0" baseline="0" noProof="0">
                <a:ln>
                  <a:noFill/>
                </a:ln>
                <a:solidFill>
                  <a:srgbClr val="0078AE"/>
                </a:solidFill>
                <a:effectLst/>
                <a:uLnTx/>
                <a:uFillTx/>
                <a:latin typeface="Segoe UI" panose="020B0502040204020203" pitchFamily="34" charset="0"/>
                <a:ea typeface="Calibri" panose="020F0502020204030204" pitchFamily="34" charset="0"/>
                <a:cs typeface="Segoe UI" panose="020B0502040204020203" pitchFamily="34" charset="0"/>
              </a:rPr>
              <a:t> Hours/Week</a:t>
            </a:r>
          </a:p>
        </p:txBody>
      </p:sp>
      <p:sp>
        <p:nvSpPr>
          <p:cNvPr id="166" name="TextBox 165">
            <a:extLst>
              <a:ext uri="{FF2B5EF4-FFF2-40B4-BE49-F238E27FC236}">
                <a16:creationId xmlns:a16="http://schemas.microsoft.com/office/drawing/2014/main" id="{18A14F45-A81D-715A-FA41-20B5DCBE9395}"/>
              </a:ext>
            </a:extLst>
          </p:cNvPr>
          <p:cNvSpPr txBox="1"/>
          <p:nvPr/>
        </p:nvSpPr>
        <p:spPr>
          <a:xfrm>
            <a:off x="5475538" y="5436370"/>
            <a:ext cx="2391417" cy="400110"/>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2000" b="1">
                <a:solidFill>
                  <a:prstClr val="white"/>
                </a:solidFill>
                <a:latin typeface="Segoe UI" panose="020B0502040204020203" pitchFamily="34" charset="0"/>
                <a:ea typeface="Calibri" panose="020F0502020204030204" pitchFamily="34" charset="0"/>
                <a:cs typeface="Segoe UI" panose="020B0502040204020203" pitchFamily="34" charset="0"/>
              </a:rPr>
              <a:t>AM/FM Radio</a:t>
            </a:r>
            <a:endParaRPr kumimoji="0" lang="en-CA" sz="2000" b="1" i="0" u="none" strike="noStrike" kern="1200" cap="none" spc="0" normalizeH="0" baseline="0" noProof="0">
              <a:ln>
                <a:noFill/>
              </a:ln>
              <a:solidFill>
                <a:prstClr val="white"/>
              </a:solidFill>
              <a:effectLst/>
              <a:uLnTx/>
              <a:uFillTx/>
              <a:latin typeface="Segoe UI" panose="020B0502040204020203" pitchFamily="34" charset="0"/>
              <a:ea typeface="Calibri" panose="020F0502020204030204" pitchFamily="34" charset="0"/>
              <a:cs typeface="Segoe UI" panose="020B0502040204020203" pitchFamily="34" charset="0"/>
            </a:endParaRPr>
          </a:p>
        </p:txBody>
      </p:sp>
      <p:pic>
        <p:nvPicPr>
          <p:cNvPr id="167" name="Picture 6" descr="Stopwatch - Business &amp; Finance Icons">
            <a:extLst>
              <a:ext uri="{FF2B5EF4-FFF2-40B4-BE49-F238E27FC236}">
                <a16:creationId xmlns:a16="http://schemas.microsoft.com/office/drawing/2014/main" id="{329CCF52-2664-45CF-A20D-695285937B1D}"/>
              </a:ext>
            </a:extLst>
          </p:cNvPr>
          <p:cNvPicPr>
            <a:picLocks noChangeAspect="1" noChangeArrowheads="1"/>
          </p:cNvPicPr>
          <p:nvPr/>
        </p:nvPicPr>
        <p:blipFill>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8036006" y="3195784"/>
            <a:ext cx="2196342" cy="2196342"/>
          </a:xfrm>
          <a:prstGeom prst="rect">
            <a:avLst/>
          </a:prstGeom>
          <a:noFill/>
          <a:extLst>
            <a:ext uri="{909E8E84-426E-40DD-AFC4-6F175D3DCCD1}">
              <a14:hiddenFill xmlns:a14="http://schemas.microsoft.com/office/drawing/2010/main">
                <a:solidFill>
                  <a:srgbClr val="FFFFFF"/>
                </a:solidFill>
              </a14:hiddenFill>
            </a:ext>
          </a:extLst>
        </p:spPr>
      </p:pic>
      <p:grpSp>
        <p:nvGrpSpPr>
          <p:cNvPr id="168" name="Group 167">
            <a:extLst>
              <a:ext uri="{FF2B5EF4-FFF2-40B4-BE49-F238E27FC236}">
                <a16:creationId xmlns:a16="http://schemas.microsoft.com/office/drawing/2014/main" id="{D50616D7-7372-87C9-0D5E-9C8915861E6F}"/>
              </a:ext>
            </a:extLst>
          </p:cNvPr>
          <p:cNvGrpSpPr/>
          <p:nvPr/>
        </p:nvGrpSpPr>
        <p:grpSpPr>
          <a:xfrm>
            <a:off x="44050" y="3187494"/>
            <a:ext cx="2620191" cy="2660772"/>
            <a:chOff x="44050" y="3239618"/>
            <a:chExt cx="2620191" cy="2660772"/>
          </a:xfrm>
        </p:grpSpPr>
        <p:pic>
          <p:nvPicPr>
            <p:cNvPr id="169" name="Picture 6" descr="Stopwatch - Business &amp; Finance Icons">
              <a:extLst>
                <a:ext uri="{FF2B5EF4-FFF2-40B4-BE49-F238E27FC236}">
                  <a16:creationId xmlns:a16="http://schemas.microsoft.com/office/drawing/2014/main" id="{82403262-46A1-1536-9E82-601CABAB5DE2}"/>
                </a:ext>
              </a:extLst>
            </p:cNvPr>
            <p:cNvPicPr>
              <a:picLocks noChangeAspect="1" noChangeArrowheads="1"/>
            </p:cNvPicPr>
            <p:nvPr/>
          </p:nvPicPr>
          <p:blipFill>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44050" y="3239618"/>
              <a:ext cx="2196342" cy="2196342"/>
            </a:xfrm>
            <a:prstGeom prst="rect">
              <a:avLst/>
            </a:prstGeom>
            <a:noFill/>
            <a:extLst>
              <a:ext uri="{909E8E84-426E-40DD-AFC4-6F175D3DCCD1}">
                <a14:hiddenFill xmlns:a14="http://schemas.microsoft.com/office/drawing/2010/main">
                  <a:solidFill>
                    <a:srgbClr val="FFFFFF"/>
                  </a:solidFill>
                </a14:hiddenFill>
              </a:ext>
            </a:extLst>
          </p:spPr>
        </p:pic>
        <p:sp>
          <p:nvSpPr>
            <p:cNvPr id="170" name="TextBox 169">
              <a:extLst>
                <a:ext uri="{FF2B5EF4-FFF2-40B4-BE49-F238E27FC236}">
                  <a16:creationId xmlns:a16="http://schemas.microsoft.com/office/drawing/2014/main" id="{1E61DD6D-9A36-3880-777C-FB92BA2A0A47}"/>
                </a:ext>
              </a:extLst>
            </p:cNvPr>
            <p:cNvSpPr txBox="1"/>
            <p:nvPr/>
          </p:nvSpPr>
          <p:spPr>
            <a:xfrm>
              <a:off x="747402" y="4685686"/>
              <a:ext cx="1916839" cy="369332"/>
            </a:xfrm>
            <a:prstGeom prst="rect">
              <a:avLst/>
            </a:prstGeom>
            <a:solidFill>
              <a:srgbClr val="161C20">
                <a:alpha val="40000"/>
              </a:srgb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b="1" i="0" u="none" strike="noStrike" kern="1200" cap="none" spc="0" normalizeH="0" baseline="0" noProof="0">
                  <a:ln>
                    <a:noFill/>
                  </a:ln>
                  <a:solidFill>
                    <a:srgbClr val="0078AE"/>
                  </a:solidFill>
                  <a:effectLst/>
                  <a:uLnTx/>
                  <a:uFillTx/>
                  <a:latin typeface="Segoe UI" panose="020B0502040204020203" pitchFamily="34" charset="0"/>
                  <a:ea typeface="Calibri" panose="020F0502020204030204" pitchFamily="34" charset="0"/>
                  <a:cs typeface="Segoe UI" panose="020B0502040204020203" pitchFamily="34" charset="0"/>
                </a:rPr>
                <a:t>29 Hours/Week</a:t>
              </a:r>
            </a:p>
          </p:txBody>
        </p:sp>
        <p:sp>
          <p:nvSpPr>
            <p:cNvPr id="171" name="TextBox 170">
              <a:extLst>
                <a:ext uri="{FF2B5EF4-FFF2-40B4-BE49-F238E27FC236}">
                  <a16:creationId xmlns:a16="http://schemas.microsoft.com/office/drawing/2014/main" id="{BE91CE0F-019C-336F-CB94-A0E1B6C99703}"/>
                </a:ext>
              </a:extLst>
            </p:cNvPr>
            <p:cNvSpPr txBox="1"/>
            <p:nvPr/>
          </p:nvSpPr>
          <p:spPr>
            <a:xfrm>
              <a:off x="297540" y="5500280"/>
              <a:ext cx="1773383" cy="400110"/>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2000" b="1" i="0" u="none" strike="noStrike" kern="1200" cap="none" spc="0" normalizeH="0" baseline="0" noProof="0">
                  <a:ln>
                    <a:noFill/>
                  </a:ln>
                  <a:solidFill>
                    <a:prstClr val="white"/>
                  </a:solidFill>
                  <a:effectLst/>
                  <a:uLnTx/>
                  <a:uFillTx/>
                  <a:latin typeface="Segoe UI" panose="020B0502040204020203" pitchFamily="34" charset="0"/>
                  <a:ea typeface="Calibri" panose="020F0502020204030204" pitchFamily="34" charset="0"/>
                  <a:cs typeface="Segoe UI" panose="020B0502040204020203" pitchFamily="34" charset="0"/>
                </a:rPr>
                <a:t>Total Audio</a:t>
              </a:r>
            </a:p>
          </p:txBody>
        </p:sp>
      </p:grpSp>
      <p:grpSp>
        <p:nvGrpSpPr>
          <p:cNvPr id="172" name="Group 171">
            <a:extLst>
              <a:ext uri="{FF2B5EF4-FFF2-40B4-BE49-F238E27FC236}">
                <a16:creationId xmlns:a16="http://schemas.microsoft.com/office/drawing/2014/main" id="{6E5072B0-6BFD-51A3-7804-246A62EF980F}"/>
              </a:ext>
            </a:extLst>
          </p:cNvPr>
          <p:cNvGrpSpPr/>
          <p:nvPr/>
        </p:nvGrpSpPr>
        <p:grpSpPr>
          <a:xfrm>
            <a:off x="2749976" y="3187494"/>
            <a:ext cx="2630022" cy="2978187"/>
            <a:chOff x="3195656" y="3187494"/>
            <a:chExt cx="2630022" cy="2978187"/>
          </a:xfrm>
        </p:grpSpPr>
        <p:sp>
          <p:nvSpPr>
            <p:cNvPr id="173" name="TextBox 172">
              <a:extLst>
                <a:ext uri="{FF2B5EF4-FFF2-40B4-BE49-F238E27FC236}">
                  <a16:creationId xmlns:a16="http://schemas.microsoft.com/office/drawing/2014/main" id="{018DA2E1-3C6B-61C0-3356-46A83614EC40}"/>
                </a:ext>
              </a:extLst>
            </p:cNvPr>
            <p:cNvSpPr txBox="1"/>
            <p:nvPr/>
          </p:nvSpPr>
          <p:spPr>
            <a:xfrm>
              <a:off x="3318968" y="5457795"/>
              <a:ext cx="2115309" cy="707886"/>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2000" b="1" i="0" u="none" strike="noStrike" kern="1200" cap="none" spc="0" normalizeH="0" baseline="0" noProof="0">
                  <a:ln>
                    <a:noFill/>
                  </a:ln>
                  <a:solidFill>
                    <a:prstClr val="white"/>
                  </a:solidFill>
                  <a:effectLst/>
                  <a:uLnTx/>
                  <a:uFillTx/>
                  <a:latin typeface="Segoe UI" panose="020B0502040204020203" pitchFamily="34" charset="0"/>
                  <a:ea typeface="Calibri" panose="020F0502020204030204" pitchFamily="34" charset="0"/>
                  <a:cs typeface="Segoe UI" panose="020B0502040204020203" pitchFamily="34" charset="0"/>
                </a:rPr>
                <a:t>Ad-Supported Audio</a:t>
              </a:r>
            </a:p>
          </p:txBody>
        </p:sp>
        <p:pic>
          <p:nvPicPr>
            <p:cNvPr id="174" name="Picture 6" descr="Stopwatch - Business &amp; Finance Icons">
              <a:extLst>
                <a:ext uri="{FF2B5EF4-FFF2-40B4-BE49-F238E27FC236}">
                  <a16:creationId xmlns:a16="http://schemas.microsoft.com/office/drawing/2014/main" id="{4A5B59F8-8151-F222-1536-552883BD0328}"/>
                </a:ext>
              </a:extLst>
            </p:cNvPr>
            <p:cNvPicPr>
              <a:picLocks noChangeAspect="1" noChangeArrowheads="1"/>
            </p:cNvPicPr>
            <p:nvPr/>
          </p:nvPicPr>
          <p:blipFill>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195656" y="3187494"/>
              <a:ext cx="2196342" cy="2196342"/>
            </a:xfrm>
            <a:prstGeom prst="rect">
              <a:avLst/>
            </a:prstGeom>
            <a:noFill/>
            <a:extLst>
              <a:ext uri="{909E8E84-426E-40DD-AFC4-6F175D3DCCD1}">
                <a14:hiddenFill xmlns:a14="http://schemas.microsoft.com/office/drawing/2010/main">
                  <a:solidFill>
                    <a:srgbClr val="FFFFFF"/>
                  </a:solidFill>
                </a14:hiddenFill>
              </a:ext>
            </a:extLst>
          </p:spPr>
        </p:pic>
        <p:sp>
          <p:nvSpPr>
            <p:cNvPr id="175" name="TextBox 174">
              <a:extLst>
                <a:ext uri="{FF2B5EF4-FFF2-40B4-BE49-F238E27FC236}">
                  <a16:creationId xmlns:a16="http://schemas.microsoft.com/office/drawing/2014/main" id="{6C564AB7-1467-D3BE-AC4A-F3C003F8AFEF}"/>
                </a:ext>
              </a:extLst>
            </p:cNvPr>
            <p:cNvSpPr txBox="1"/>
            <p:nvPr/>
          </p:nvSpPr>
          <p:spPr>
            <a:xfrm>
              <a:off x="3908840" y="4661106"/>
              <a:ext cx="1916838" cy="369332"/>
            </a:xfrm>
            <a:prstGeom prst="rect">
              <a:avLst/>
            </a:prstGeom>
            <a:solidFill>
              <a:srgbClr val="161C20">
                <a:alpha val="40000"/>
              </a:srgb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b="1" i="0" u="none" strike="noStrike" kern="1200" cap="none" spc="0" normalizeH="0" baseline="0" noProof="0">
                  <a:ln>
                    <a:noFill/>
                  </a:ln>
                  <a:solidFill>
                    <a:srgbClr val="156082">
                      <a:lumMod val="60000"/>
                      <a:lumOff val="40000"/>
                    </a:srgbClr>
                  </a:solidFill>
                  <a:effectLst>
                    <a:outerShdw blurRad="38100" dist="38100" dir="2700000" algn="tl">
                      <a:srgbClr val="000000">
                        <a:alpha val="43137"/>
                      </a:srgbClr>
                    </a:outerShdw>
                  </a:effectLst>
                  <a:uLnTx/>
                  <a:uFillTx/>
                  <a:latin typeface="Segoe UI" panose="020B0502040204020203" pitchFamily="34" charset="0"/>
                  <a:ea typeface="Calibri" panose="020F0502020204030204" pitchFamily="34" charset="0"/>
                  <a:cs typeface="Segoe UI" panose="020B0502040204020203" pitchFamily="34" charset="0"/>
                </a:rPr>
                <a:t>19 Hours/Week</a:t>
              </a:r>
            </a:p>
          </p:txBody>
        </p:sp>
      </p:grpSp>
      <p:sp>
        <p:nvSpPr>
          <p:cNvPr id="176" name="TextBox 175">
            <a:extLst>
              <a:ext uri="{FF2B5EF4-FFF2-40B4-BE49-F238E27FC236}">
                <a16:creationId xmlns:a16="http://schemas.microsoft.com/office/drawing/2014/main" id="{AD83E062-55EB-580A-B8EC-95973C40B29E}"/>
              </a:ext>
            </a:extLst>
          </p:cNvPr>
          <p:cNvSpPr txBox="1"/>
          <p:nvPr/>
        </p:nvSpPr>
        <p:spPr>
          <a:xfrm>
            <a:off x="3183" y="1306258"/>
            <a:ext cx="10995743"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Segoe UI" panose="020B0502040204020203" pitchFamily="34" charset="0"/>
                <a:ea typeface="+mn-ea"/>
                <a:cs typeface="Segoe UI" panose="020B0502040204020203" pitchFamily="34" charset="0"/>
              </a:rPr>
              <a:t>Canadians spend </a:t>
            </a:r>
            <a:r>
              <a:rPr lang="en-US" sz="4000" b="1">
                <a:solidFill>
                  <a:srgbClr val="0078AE"/>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14</a:t>
            </a:r>
            <a:r>
              <a:rPr kumimoji="0" lang="en-US" sz="4000" b="1" i="0" u="none" strike="noStrike" kern="1200" cap="none" spc="0" normalizeH="0" baseline="0" noProof="0">
                <a:ln>
                  <a:noFill/>
                </a:ln>
                <a:solidFill>
                  <a:srgbClr val="0078AE"/>
                </a:solidFill>
                <a:effectLst>
                  <a:outerShdw blurRad="38100" dist="38100" dir="2700000" algn="tl">
                    <a:srgbClr val="000000">
                      <a:alpha val="43137"/>
                    </a:srgbClr>
                  </a:outerShdw>
                </a:effectLst>
                <a:uLnTx/>
                <a:uFillTx/>
                <a:latin typeface="Segoe UI" panose="020B0502040204020203" pitchFamily="34" charset="0"/>
                <a:ea typeface="+mn-ea"/>
                <a:cs typeface="Segoe UI" panose="020B0502040204020203" pitchFamily="34" charset="0"/>
              </a:rPr>
              <a:t> hours per week</a:t>
            </a:r>
            <a:r>
              <a:rPr kumimoji="0" lang="en-US" sz="40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Segoe UI" panose="020B0502040204020203" pitchFamily="34" charset="0"/>
                <a:ea typeface="+mn-ea"/>
                <a:cs typeface="Segoe UI" panose="020B0502040204020203" pitchFamily="34" charset="0"/>
              </a:rPr>
              <a:t> </a:t>
            </a:r>
            <a:r>
              <a:rPr kumimoji="0" lang="en-US" sz="40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Segoe UI" panose="020B0502040204020203" pitchFamily="34" charset="0"/>
                <a:ea typeface="+mn-ea"/>
                <a:cs typeface="Segoe UI" panose="020B0502040204020203" pitchFamily="34" charset="0"/>
              </a:rPr>
              <a:t>with radio </a:t>
            </a:r>
          </a:p>
        </p:txBody>
      </p:sp>
      <p:grpSp>
        <p:nvGrpSpPr>
          <p:cNvPr id="177" name="Group 176">
            <a:extLst>
              <a:ext uri="{FF2B5EF4-FFF2-40B4-BE49-F238E27FC236}">
                <a16:creationId xmlns:a16="http://schemas.microsoft.com/office/drawing/2014/main" id="{80BA0A08-51FF-9521-5BDD-B02DFA4ADDDF}"/>
              </a:ext>
            </a:extLst>
          </p:cNvPr>
          <p:cNvGrpSpPr/>
          <p:nvPr/>
        </p:nvGrpSpPr>
        <p:grpSpPr>
          <a:xfrm>
            <a:off x="7927166" y="3671530"/>
            <a:ext cx="2432339" cy="2173240"/>
            <a:chOff x="7952689" y="3667592"/>
            <a:chExt cx="2432339" cy="2173240"/>
          </a:xfrm>
        </p:grpSpPr>
        <p:grpSp>
          <p:nvGrpSpPr>
            <p:cNvPr id="178" name="Group 177">
              <a:extLst>
                <a:ext uri="{FF2B5EF4-FFF2-40B4-BE49-F238E27FC236}">
                  <a16:creationId xmlns:a16="http://schemas.microsoft.com/office/drawing/2014/main" id="{740CB9C6-F9BF-3374-EAD7-FEE83F7A7C0B}"/>
                </a:ext>
              </a:extLst>
            </p:cNvPr>
            <p:cNvGrpSpPr/>
            <p:nvPr/>
          </p:nvGrpSpPr>
          <p:grpSpPr>
            <a:xfrm>
              <a:off x="7952689" y="3667592"/>
              <a:ext cx="2432339" cy="2173240"/>
              <a:chOff x="7952689" y="3667592"/>
              <a:chExt cx="2432339" cy="2173240"/>
            </a:xfrm>
          </p:grpSpPr>
          <p:sp>
            <p:nvSpPr>
              <p:cNvPr id="183" name="TextBox 182">
                <a:extLst>
                  <a:ext uri="{FF2B5EF4-FFF2-40B4-BE49-F238E27FC236}">
                    <a16:creationId xmlns:a16="http://schemas.microsoft.com/office/drawing/2014/main" id="{685E0F99-597F-237C-8F51-7473BBDFC1DF}"/>
                  </a:ext>
                </a:extLst>
              </p:cNvPr>
              <p:cNvSpPr txBox="1"/>
              <p:nvPr/>
            </p:nvSpPr>
            <p:spPr>
              <a:xfrm>
                <a:off x="7993611" y="5440722"/>
                <a:ext cx="2391417" cy="400110"/>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2000" b="1" i="0" u="none" strike="noStrike" kern="1200" cap="none" spc="0" normalizeH="0" baseline="0" noProof="0">
                    <a:ln>
                      <a:noFill/>
                    </a:ln>
                    <a:solidFill>
                      <a:prstClr val="white"/>
                    </a:solidFill>
                    <a:effectLst/>
                    <a:uLnTx/>
                    <a:uFillTx/>
                    <a:latin typeface="Segoe UI" panose="020B0502040204020203" pitchFamily="34" charset="0"/>
                    <a:ea typeface="Calibri" panose="020F0502020204030204" pitchFamily="34" charset="0"/>
                    <a:cs typeface="Segoe UI" panose="020B0502040204020203" pitchFamily="34" charset="0"/>
                  </a:rPr>
                  <a:t>Digital Audio</a:t>
                </a:r>
              </a:p>
            </p:txBody>
          </p:sp>
          <p:graphicFrame>
            <p:nvGraphicFramePr>
              <p:cNvPr id="184" name="Chart 183">
                <a:extLst>
                  <a:ext uri="{FF2B5EF4-FFF2-40B4-BE49-F238E27FC236}">
                    <a16:creationId xmlns:a16="http://schemas.microsoft.com/office/drawing/2014/main" id="{C589C7D8-007F-E86E-377C-D7DC50731B81}"/>
                  </a:ext>
                </a:extLst>
              </p:cNvPr>
              <p:cNvGraphicFramePr/>
              <p:nvPr/>
            </p:nvGraphicFramePr>
            <p:xfrm>
              <a:off x="7952689" y="3667592"/>
              <a:ext cx="2284163" cy="2030878"/>
            </p:xfrm>
            <a:graphic>
              <a:graphicData uri="http://schemas.openxmlformats.org/drawingml/2006/chart">
                <c:chart xmlns:c="http://schemas.openxmlformats.org/drawingml/2006/chart" xmlns:r="http://schemas.openxmlformats.org/officeDocument/2006/relationships" r:id="rId5"/>
              </a:graphicData>
            </a:graphic>
          </p:graphicFrame>
          <p:sp>
            <p:nvSpPr>
              <p:cNvPr id="185" name="Oval 184">
                <a:extLst>
                  <a:ext uri="{FF2B5EF4-FFF2-40B4-BE49-F238E27FC236}">
                    <a16:creationId xmlns:a16="http://schemas.microsoft.com/office/drawing/2014/main" id="{278BF7E0-870F-4CE8-54AE-C17058181D4E}"/>
                  </a:ext>
                </a:extLst>
              </p:cNvPr>
              <p:cNvSpPr/>
              <p:nvPr/>
            </p:nvSpPr>
            <p:spPr>
              <a:xfrm>
                <a:off x="8574163" y="3820633"/>
                <a:ext cx="1095924" cy="1219710"/>
              </a:xfrm>
              <a:prstGeom prst="ellipse">
                <a:avLst/>
              </a:prstGeom>
              <a:solidFill>
                <a:srgbClr val="181C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179" name="Group 178">
              <a:extLst>
                <a:ext uri="{FF2B5EF4-FFF2-40B4-BE49-F238E27FC236}">
                  <a16:creationId xmlns:a16="http://schemas.microsoft.com/office/drawing/2014/main" id="{DB1729B8-9231-C0B7-D003-7F109242EE15}"/>
                </a:ext>
              </a:extLst>
            </p:cNvPr>
            <p:cNvGrpSpPr/>
            <p:nvPr/>
          </p:nvGrpSpPr>
          <p:grpSpPr>
            <a:xfrm>
              <a:off x="8433127" y="3981027"/>
              <a:ext cx="1553995" cy="1251963"/>
              <a:chOff x="8433127" y="3981027"/>
              <a:chExt cx="1553995" cy="1251963"/>
            </a:xfrm>
          </p:grpSpPr>
          <p:sp>
            <p:nvSpPr>
              <p:cNvPr id="180" name="TextBox 179">
                <a:extLst>
                  <a:ext uri="{FF2B5EF4-FFF2-40B4-BE49-F238E27FC236}">
                    <a16:creationId xmlns:a16="http://schemas.microsoft.com/office/drawing/2014/main" id="{F38BE198-4875-24BE-AD5D-9B7899ADA983}"/>
                  </a:ext>
                </a:extLst>
              </p:cNvPr>
              <p:cNvSpPr txBox="1"/>
              <p:nvPr/>
            </p:nvSpPr>
            <p:spPr>
              <a:xfrm>
                <a:off x="9113069" y="3981027"/>
                <a:ext cx="874053" cy="57708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050" b="1" i="0" u="none" strike="noStrike" kern="1200" cap="none" spc="0" normalizeH="0" baseline="0" noProof="0">
                    <a:ln>
                      <a:noFill/>
                    </a:ln>
                    <a:solidFill>
                      <a:srgbClr val="0078AE"/>
                    </a:solidFill>
                    <a:effectLst/>
                    <a:uLnTx/>
                    <a:uFillTx/>
                    <a:latin typeface="Segoe UI" panose="020B0502040204020203" pitchFamily="34" charset="0"/>
                    <a:ea typeface="Calibri" panose="020F0502020204030204" pitchFamily="34" charset="0"/>
                    <a:cs typeface="Segoe UI" panose="020B0502040204020203" pitchFamily="34" charset="0"/>
                  </a:rPr>
                  <a:t>1.9 Hrs AM/FM Streamed</a:t>
                </a:r>
              </a:p>
            </p:txBody>
          </p:sp>
          <p:sp>
            <p:nvSpPr>
              <p:cNvPr id="181" name="TextBox 180">
                <a:extLst>
                  <a:ext uri="{FF2B5EF4-FFF2-40B4-BE49-F238E27FC236}">
                    <a16:creationId xmlns:a16="http://schemas.microsoft.com/office/drawing/2014/main" id="{54007360-49F9-05BD-ACFA-FE3746E7ED03}"/>
                  </a:ext>
                </a:extLst>
              </p:cNvPr>
              <p:cNvSpPr txBox="1"/>
              <p:nvPr/>
            </p:nvSpPr>
            <p:spPr>
              <a:xfrm>
                <a:off x="8804372" y="4817492"/>
                <a:ext cx="719425" cy="4154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050" b="1" i="0" u="none" strike="noStrike" kern="1200" cap="none" spc="0" normalizeH="0" baseline="0" noProof="0">
                    <a:ln>
                      <a:noFill/>
                    </a:ln>
                    <a:solidFill>
                      <a:srgbClr val="0078AE"/>
                    </a:solidFill>
                    <a:effectLst/>
                    <a:uLnTx/>
                    <a:uFillTx/>
                    <a:latin typeface="Segoe UI" panose="020B0502040204020203" pitchFamily="34" charset="0"/>
                    <a:ea typeface="Calibri" panose="020F0502020204030204" pitchFamily="34" charset="0"/>
                    <a:cs typeface="Segoe UI" panose="020B0502040204020203" pitchFamily="34" charset="0"/>
                  </a:rPr>
                  <a:t>2.6 Hrs Podcast</a:t>
                </a:r>
              </a:p>
            </p:txBody>
          </p:sp>
          <p:sp>
            <p:nvSpPr>
              <p:cNvPr id="182" name="TextBox 181">
                <a:extLst>
                  <a:ext uri="{FF2B5EF4-FFF2-40B4-BE49-F238E27FC236}">
                    <a16:creationId xmlns:a16="http://schemas.microsoft.com/office/drawing/2014/main" id="{C4F13FDB-6117-3193-0465-33E505DFCDB2}"/>
                  </a:ext>
                </a:extLst>
              </p:cNvPr>
              <p:cNvSpPr txBox="1"/>
              <p:nvPr/>
            </p:nvSpPr>
            <p:spPr>
              <a:xfrm>
                <a:off x="8433127" y="3981088"/>
                <a:ext cx="600773" cy="57708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050" b="1" i="0" u="none" strike="noStrike" kern="1200" cap="none" spc="0" normalizeH="0" baseline="0" noProof="0">
                    <a:ln>
                      <a:noFill/>
                    </a:ln>
                    <a:solidFill>
                      <a:srgbClr val="0078AE"/>
                    </a:solidFill>
                    <a:effectLst/>
                    <a:uLnTx/>
                    <a:uFillTx/>
                    <a:latin typeface="Segoe UI" panose="020B0502040204020203" pitchFamily="34" charset="0"/>
                    <a:ea typeface="Calibri" panose="020F0502020204030204" pitchFamily="34" charset="0"/>
                    <a:cs typeface="Segoe UI" panose="020B0502040204020203" pitchFamily="34" charset="0"/>
                  </a:rPr>
                  <a:t>2 Hrs Free Music</a:t>
                </a:r>
              </a:p>
            </p:txBody>
          </p:sp>
        </p:grpSp>
      </p:grpSp>
      <p:sp>
        <p:nvSpPr>
          <p:cNvPr id="186" name="TextBox 185">
            <a:extLst>
              <a:ext uri="{FF2B5EF4-FFF2-40B4-BE49-F238E27FC236}">
                <a16:creationId xmlns:a16="http://schemas.microsoft.com/office/drawing/2014/main" id="{A5EFB8FC-71F7-2E4E-59F3-AEBE2BCB4A03}"/>
              </a:ext>
            </a:extLst>
          </p:cNvPr>
          <p:cNvSpPr txBox="1"/>
          <p:nvPr/>
        </p:nvSpPr>
        <p:spPr>
          <a:xfrm>
            <a:off x="8726191" y="4527302"/>
            <a:ext cx="1920220" cy="369332"/>
          </a:xfrm>
          <a:prstGeom prst="rect">
            <a:avLst/>
          </a:prstGeom>
          <a:solidFill>
            <a:srgbClr val="161C20">
              <a:alpha val="40000"/>
            </a:srgb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b="1">
                <a:solidFill>
                  <a:srgbClr val="0078AE"/>
                </a:solidFill>
                <a:latin typeface="Segoe UI" panose="020B0502040204020203" pitchFamily="34" charset="0"/>
                <a:ea typeface="Calibri" panose="020F0502020204030204" pitchFamily="34" charset="0"/>
                <a:cs typeface="Segoe UI" panose="020B0502040204020203" pitchFamily="34" charset="0"/>
              </a:rPr>
              <a:t>7</a:t>
            </a:r>
            <a:r>
              <a:rPr kumimoji="0" lang="en-CA" b="1" i="0" u="none" strike="noStrike" kern="1200" cap="none" spc="0" normalizeH="0" baseline="0" noProof="0">
                <a:ln>
                  <a:noFill/>
                </a:ln>
                <a:solidFill>
                  <a:srgbClr val="0078AE"/>
                </a:solidFill>
                <a:effectLst/>
                <a:uLnTx/>
                <a:uFillTx/>
                <a:latin typeface="Segoe UI" panose="020B0502040204020203" pitchFamily="34" charset="0"/>
                <a:ea typeface="Calibri" panose="020F0502020204030204" pitchFamily="34" charset="0"/>
                <a:cs typeface="Segoe UI" panose="020B0502040204020203" pitchFamily="34" charset="0"/>
              </a:rPr>
              <a:t> Hours/Week</a:t>
            </a:r>
          </a:p>
        </p:txBody>
      </p:sp>
      <p:pic>
        <p:nvPicPr>
          <p:cNvPr id="187" name="Picture 186" descr="Blue letters on a black background&#10;&#10;AI-generated content may be incorrect.">
            <a:extLst>
              <a:ext uri="{FF2B5EF4-FFF2-40B4-BE49-F238E27FC236}">
                <a16:creationId xmlns:a16="http://schemas.microsoft.com/office/drawing/2014/main" id="{F8C751A6-D076-EEF7-213B-4A04A89C569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19425" y="6248402"/>
            <a:ext cx="1520346" cy="646941"/>
          </a:xfrm>
          <a:prstGeom prst="rect">
            <a:avLst/>
          </a:prstGeom>
        </p:spPr>
      </p:pic>
    </p:spTree>
    <p:extLst>
      <p:ext uri="{BB962C8B-B14F-4D97-AF65-F5344CB8AC3E}">
        <p14:creationId xmlns:p14="http://schemas.microsoft.com/office/powerpoint/2010/main" val="5510026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Back to office workers show super low morale | HRD Canada">
            <a:extLst>
              <a:ext uri="{FF2B5EF4-FFF2-40B4-BE49-F238E27FC236}">
                <a16:creationId xmlns:a16="http://schemas.microsoft.com/office/drawing/2014/main" id="{094227ED-FBB4-E999-0D63-B2E0DBBB028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101" b="4725"/>
          <a:stretch>
            <a:fillRect/>
          </a:stretch>
        </p:blipFill>
        <p:spPr bwMode="auto">
          <a:xfrm>
            <a:off x="-8709" y="0"/>
            <a:ext cx="12192000" cy="6339842"/>
          </a:xfrm>
          <a:prstGeom prst="rect">
            <a:avLst/>
          </a:prstGeom>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A169D3B7-D2EE-7C6D-728B-0BD7A4A8F54D}"/>
              </a:ext>
            </a:extLst>
          </p:cNvPr>
          <p:cNvSpPr/>
          <p:nvPr/>
        </p:nvSpPr>
        <p:spPr>
          <a:xfrm>
            <a:off x="1" y="1100106"/>
            <a:ext cx="6700602" cy="5239736"/>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4" name="TextBox 3">
            <a:extLst>
              <a:ext uri="{FF2B5EF4-FFF2-40B4-BE49-F238E27FC236}">
                <a16:creationId xmlns:a16="http://schemas.microsoft.com/office/drawing/2014/main" id="{D352B6C3-809F-471E-3896-FDD1E259B8F4}"/>
              </a:ext>
            </a:extLst>
          </p:cNvPr>
          <p:cNvSpPr txBox="1"/>
          <p:nvPr/>
        </p:nvSpPr>
        <p:spPr>
          <a:xfrm>
            <a:off x="121980" y="1384914"/>
            <a:ext cx="5349430" cy="2917722"/>
          </a:xfrm>
          <a:prstGeom prst="rect">
            <a:avLst/>
          </a:prstGeom>
          <a:noFill/>
        </p:spPr>
        <p:txBody>
          <a:bodyPr wrap="square" rtlCol="0" anchor="b">
            <a:spAutoFit/>
          </a:bodyPr>
          <a:lstStyle/>
          <a:p>
            <a:pPr>
              <a:lnSpc>
                <a:spcPct val="85000"/>
              </a:lnSpc>
            </a:pPr>
            <a:r>
              <a:rPr lang="en-US" sz="7200" b="1" spc="60">
                <a:solidFill>
                  <a:srgbClr val="C1E5F5"/>
                </a:solidFill>
                <a:latin typeface="Segoe UI" panose="020B0502040204020203" pitchFamily="34" charset="0"/>
                <a:cs typeface="Segoe UI" panose="020B0502040204020203" pitchFamily="34" charset="0"/>
              </a:rPr>
              <a:t>82%</a:t>
            </a:r>
          </a:p>
          <a:p>
            <a:pPr>
              <a:lnSpc>
                <a:spcPct val="85000"/>
              </a:lnSpc>
            </a:pPr>
            <a:r>
              <a:rPr lang="en-US" sz="4800" spc="60">
                <a:solidFill>
                  <a:srgbClr val="C2B1A0"/>
                </a:solidFill>
                <a:latin typeface="Segoe UI" panose="020B0502040204020203" pitchFamily="34" charset="0"/>
                <a:cs typeface="Segoe UI" panose="020B0502040204020203" pitchFamily="34" charset="0"/>
              </a:rPr>
              <a:t>of Canadians work </a:t>
            </a:r>
            <a:r>
              <a:rPr lang="en-US" sz="4800" b="1" spc="60">
                <a:solidFill>
                  <a:srgbClr val="C1E5F5"/>
                </a:solidFill>
                <a:latin typeface="Segoe UI" panose="020B0502040204020203" pitchFamily="34" charset="0"/>
                <a:cs typeface="Segoe UI" panose="020B0502040204020203" pitchFamily="34" charset="0"/>
              </a:rPr>
              <a:t>away</a:t>
            </a:r>
            <a:r>
              <a:rPr lang="en-US" sz="4800" spc="60">
                <a:solidFill>
                  <a:srgbClr val="C2B1A0"/>
                </a:solidFill>
                <a:latin typeface="Segoe UI" panose="020B0502040204020203" pitchFamily="34" charset="0"/>
                <a:cs typeface="Segoe UI" panose="020B0502040204020203" pitchFamily="34" charset="0"/>
              </a:rPr>
              <a:t> from home part of the week</a:t>
            </a:r>
          </a:p>
        </p:txBody>
      </p:sp>
      <p:sp>
        <p:nvSpPr>
          <p:cNvPr id="5" name="Text Box 3">
            <a:extLst>
              <a:ext uri="{FF2B5EF4-FFF2-40B4-BE49-F238E27FC236}">
                <a16:creationId xmlns:a16="http://schemas.microsoft.com/office/drawing/2014/main" id="{4789B815-DA88-05A0-AB3D-E3C85417BABA}"/>
              </a:ext>
            </a:extLst>
          </p:cNvPr>
          <p:cNvSpPr txBox="1">
            <a:spLocks noChangeArrowheads="1"/>
          </p:cNvSpPr>
          <p:nvPr/>
        </p:nvSpPr>
        <p:spPr bwMode="auto">
          <a:xfrm>
            <a:off x="786963" y="4650306"/>
            <a:ext cx="2007636" cy="923330"/>
          </a:xfrm>
          <a:prstGeom prst="rect">
            <a:avLst/>
          </a:prstGeom>
          <a:noFill/>
          <a:ln w="9525">
            <a:noFill/>
            <a:miter lim="800000"/>
            <a:headEnd/>
            <a:tailEnd/>
          </a:ln>
        </p:spPr>
        <p:txBody>
          <a:bodyPr wrap="square">
            <a:spAutoFit/>
          </a:bodyPr>
          <a:lstStyle/>
          <a:p>
            <a:pPr algn="ctr">
              <a:spcBef>
                <a:spcPts val="0"/>
              </a:spcBef>
            </a:pPr>
            <a:r>
              <a:rPr lang="en-CA" b="1">
                <a:solidFill>
                  <a:schemeClr val="bg1"/>
                </a:solidFill>
                <a:latin typeface="Segoe UI" panose="020B0502040204020203" pitchFamily="34" charset="0"/>
                <a:cs typeface="Segoe UI" panose="020B0502040204020203" pitchFamily="34" charset="0"/>
              </a:rPr>
              <a:t>51% </a:t>
            </a:r>
            <a:r>
              <a:rPr lang="en-CA">
                <a:solidFill>
                  <a:schemeClr val="bg1"/>
                </a:solidFill>
                <a:latin typeface="Segoe UI" panose="020B0502040204020203" pitchFamily="34" charset="0"/>
                <a:cs typeface="Segoe UI" panose="020B0502040204020203" pitchFamily="34" charset="0"/>
              </a:rPr>
              <a:t>WORK FROM HOME 3+ DAYS PER WEEK</a:t>
            </a:r>
          </a:p>
        </p:txBody>
      </p:sp>
      <p:sp>
        <p:nvSpPr>
          <p:cNvPr id="6" name="Text Box 3">
            <a:extLst>
              <a:ext uri="{FF2B5EF4-FFF2-40B4-BE49-F238E27FC236}">
                <a16:creationId xmlns:a16="http://schemas.microsoft.com/office/drawing/2014/main" id="{4A90C00C-A582-4962-4B0E-15B071D8D4D1}"/>
              </a:ext>
            </a:extLst>
          </p:cNvPr>
          <p:cNvSpPr txBox="1">
            <a:spLocks noChangeArrowheads="1"/>
          </p:cNvSpPr>
          <p:nvPr/>
        </p:nvSpPr>
        <p:spPr bwMode="auto">
          <a:xfrm>
            <a:off x="3615617" y="4639506"/>
            <a:ext cx="2416666" cy="923330"/>
          </a:xfrm>
          <a:prstGeom prst="rect">
            <a:avLst/>
          </a:prstGeom>
          <a:noFill/>
          <a:ln w="9525">
            <a:noFill/>
            <a:miter lim="800000"/>
            <a:headEnd/>
            <a:tailEnd/>
          </a:ln>
        </p:spPr>
        <p:txBody>
          <a:bodyPr wrap="square">
            <a:spAutoFit/>
          </a:bodyPr>
          <a:lstStyle/>
          <a:p>
            <a:pPr algn="ctr">
              <a:spcBef>
                <a:spcPts val="0"/>
              </a:spcBef>
            </a:pPr>
            <a:r>
              <a:rPr lang="en-CA" b="1">
                <a:solidFill>
                  <a:schemeClr val="bg1"/>
                </a:solidFill>
                <a:latin typeface="Segoe UI" panose="020B0502040204020203" pitchFamily="34" charset="0"/>
                <a:cs typeface="Segoe UI" panose="020B0502040204020203" pitchFamily="34" charset="0"/>
              </a:rPr>
              <a:t>14% </a:t>
            </a:r>
            <a:r>
              <a:rPr lang="en-CA">
                <a:solidFill>
                  <a:schemeClr val="bg1"/>
                </a:solidFill>
                <a:latin typeface="Segoe UI" panose="020B0502040204020203" pitchFamily="34" charset="0"/>
                <a:cs typeface="Segoe UI" panose="020B0502040204020203" pitchFamily="34" charset="0"/>
              </a:rPr>
              <a:t>WORK HYBRID &amp; </a:t>
            </a:r>
            <a:r>
              <a:rPr lang="en-CA" b="1">
                <a:solidFill>
                  <a:schemeClr val="bg1"/>
                </a:solidFill>
                <a:latin typeface="Segoe UI" panose="020B0502040204020203" pitchFamily="34" charset="0"/>
                <a:cs typeface="Segoe UI" panose="020B0502040204020203" pitchFamily="34" charset="0"/>
              </a:rPr>
              <a:t>17%</a:t>
            </a:r>
            <a:r>
              <a:rPr lang="en-CA">
                <a:solidFill>
                  <a:schemeClr val="bg1"/>
                </a:solidFill>
                <a:latin typeface="Segoe UI" panose="020B0502040204020203" pitchFamily="34" charset="0"/>
                <a:cs typeface="Segoe UI" panose="020B0502040204020203" pitchFamily="34" charset="0"/>
              </a:rPr>
              <a:t> PRIMARILY WORK FROM HOME</a:t>
            </a:r>
          </a:p>
        </p:txBody>
      </p:sp>
      <p:cxnSp>
        <p:nvCxnSpPr>
          <p:cNvPr id="7" name="Straight Connector 6">
            <a:extLst>
              <a:ext uri="{FF2B5EF4-FFF2-40B4-BE49-F238E27FC236}">
                <a16:creationId xmlns:a16="http://schemas.microsoft.com/office/drawing/2014/main" id="{3933C000-EEEC-06FC-31C7-BF211C9C8E5E}"/>
              </a:ext>
            </a:extLst>
          </p:cNvPr>
          <p:cNvCxnSpPr>
            <a:cxnSpLocks/>
          </p:cNvCxnSpPr>
          <p:nvPr/>
        </p:nvCxnSpPr>
        <p:spPr>
          <a:xfrm>
            <a:off x="3096253" y="4640163"/>
            <a:ext cx="0" cy="96295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Picture 7" descr="Blue letters on a black background&#10;&#10;AI-generated content may be incorrect.">
            <a:extLst>
              <a:ext uri="{FF2B5EF4-FFF2-40B4-BE49-F238E27FC236}">
                <a16:creationId xmlns:a16="http://schemas.microsoft.com/office/drawing/2014/main" id="{B4958A20-3E8F-FE18-7136-F4C2C589DF9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19425" y="6248402"/>
            <a:ext cx="1520346" cy="646941"/>
          </a:xfrm>
          <a:prstGeom prst="rect">
            <a:avLst/>
          </a:prstGeom>
        </p:spPr>
      </p:pic>
    </p:spTree>
    <p:extLst>
      <p:ext uri="{BB962C8B-B14F-4D97-AF65-F5344CB8AC3E}">
        <p14:creationId xmlns:p14="http://schemas.microsoft.com/office/powerpoint/2010/main" val="39504636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Are Car Radios a Distraction While Driving? - The St Pete Lawyer">
            <a:extLst>
              <a:ext uri="{FF2B5EF4-FFF2-40B4-BE49-F238E27FC236}">
                <a16:creationId xmlns:a16="http://schemas.microsoft.com/office/drawing/2014/main" id="{15037D16-041A-7E0F-7176-6B9FF244A34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2536"/>
          <a:stretch>
            <a:fillRect/>
          </a:stretch>
        </p:blipFill>
        <p:spPr bwMode="auto">
          <a:xfrm>
            <a:off x="-3341" y="0"/>
            <a:ext cx="12192000" cy="6326840"/>
          </a:xfrm>
          <a:prstGeom prst="rect">
            <a:avLst/>
          </a:prstGeom>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FCDCD331-7D06-4A81-7A3B-F0A2E822A057}"/>
              </a:ext>
            </a:extLst>
          </p:cNvPr>
          <p:cNvSpPr/>
          <p:nvPr/>
        </p:nvSpPr>
        <p:spPr>
          <a:xfrm>
            <a:off x="1" y="1100106"/>
            <a:ext cx="6700602" cy="5239736"/>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4" name="TextBox 3">
            <a:extLst>
              <a:ext uri="{FF2B5EF4-FFF2-40B4-BE49-F238E27FC236}">
                <a16:creationId xmlns:a16="http://schemas.microsoft.com/office/drawing/2014/main" id="{1468E7D0-287E-E9AC-C26D-D5C6FDBDB6E7}"/>
              </a:ext>
            </a:extLst>
          </p:cNvPr>
          <p:cNvSpPr txBox="1"/>
          <p:nvPr/>
        </p:nvSpPr>
        <p:spPr>
          <a:xfrm>
            <a:off x="121981" y="2256347"/>
            <a:ext cx="5579635" cy="2289858"/>
          </a:xfrm>
          <a:prstGeom prst="rect">
            <a:avLst/>
          </a:prstGeom>
          <a:noFill/>
        </p:spPr>
        <p:txBody>
          <a:bodyPr wrap="square" rtlCol="0" anchor="b">
            <a:spAutoFit/>
          </a:bodyPr>
          <a:lstStyle/>
          <a:p>
            <a:pPr>
              <a:lnSpc>
                <a:spcPct val="85000"/>
              </a:lnSpc>
            </a:pPr>
            <a:r>
              <a:rPr lang="en-US" sz="7200" b="1" spc="60">
                <a:solidFill>
                  <a:srgbClr val="C1E5F5"/>
                </a:solidFill>
                <a:latin typeface="Segoe UI" panose="020B0502040204020203" pitchFamily="34" charset="0"/>
                <a:cs typeface="Segoe UI" panose="020B0502040204020203" pitchFamily="34" charset="0"/>
              </a:rPr>
              <a:t>81%</a:t>
            </a:r>
          </a:p>
          <a:p>
            <a:pPr>
              <a:lnSpc>
                <a:spcPct val="85000"/>
              </a:lnSpc>
            </a:pPr>
            <a:r>
              <a:rPr lang="en-US" sz="4800" spc="60">
                <a:solidFill>
                  <a:schemeClr val="bg1"/>
                </a:solidFill>
                <a:latin typeface="Segoe UI" panose="020B0502040204020203" pitchFamily="34" charset="0"/>
                <a:cs typeface="Segoe UI" panose="020B0502040204020203" pitchFamily="34" charset="0"/>
              </a:rPr>
              <a:t>of Canadians travel to work by car</a:t>
            </a:r>
          </a:p>
        </p:txBody>
      </p:sp>
      <p:sp>
        <p:nvSpPr>
          <p:cNvPr id="5" name="Text Box 3">
            <a:extLst>
              <a:ext uri="{FF2B5EF4-FFF2-40B4-BE49-F238E27FC236}">
                <a16:creationId xmlns:a16="http://schemas.microsoft.com/office/drawing/2014/main" id="{A9B174E3-F9CC-BFC5-FBE5-C1574B2027DA}"/>
              </a:ext>
            </a:extLst>
          </p:cNvPr>
          <p:cNvSpPr txBox="1">
            <a:spLocks noChangeArrowheads="1"/>
          </p:cNvSpPr>
          <p:nvPr/>
        </p:nvSpPr>
        <p:spPr bwMode="auto">
          <a:xfrm>
            <a:off x="167699" y="4414644"/>
            <a:ext cx="6532903" cy="338554"/>
          </a:xfrm>
          <a:prstGeom prst="rect">
            <a:avLst/>
          </a:prstGeom>
          <a:noFill/>
          <a:ln w="9525">
            <a:noFill/>
            <a:miter lim="800000"/>
            <a:headEnd/>
            <a:tailEnd/>
          </a:ln>
        </p:spPr>
        <p:txBody>
          <a:bodyPr wrap="square">
            <a:spAutoFit/>
          </a:bodyPr>
          <a:lstStyle/>
          <a:p>
            <a:pPr>
              <a:spcBef>
                <a:spcPts val="0"/>
              </a:spcBef>
            </a:pPr>
            <a:r>
              <a:rPr lang="en-US" sz="1600" spc="300">
                <a:solidFill>
                  <a:schemeClr val="bg1"/>
                </a:solidFill>
                <a:latin typeface="Segoe UI" panose="020B0502040204020203" pitchFamily="34" charset="0"/>
                <a:cs typeface="Segoe UI" panose="020B0502040204020203" pitchFamily="34" charset="0"/>
              </a:rPr>
              <a:t>…</a:t>
            </a:r>
            <a:r>
              <a:rPr lang="en-CA" sz="1600" spc="300">
                <a:solidFill>
                  <a:schemeClr val="bg1"/>
                </a:solidFill>
                <a:latin typeface="Segoe UI" panose="020B0502040204020203" pitchFamily="34" charset="0"/>
                <a:cs typeface="Segoe UI" panose="020B0502040204020203" pitchFamily="34" charset="0"/>
              </a:rPr>
              <a:t>continuing a steady shift away from remote work</a:t>
            </a:r>
          </a:p>
        </p:txBody>
      </p:sp>
      <p:pic>
        <p:nvPicPr>
          <p:cNvPr id="6" name="Picture 5" descr="Blue letters on a black background&#10;&#10;AI-generated content may be incorrect.">
            <a:extLst>
              <a:ext uri="{FF2B5EF4-FFF2-40B4-BE49-F238E27FC236}">
                <a16:creationId xmlns:a16="http://schemas.microsoft.com/office/drawing/2014/main" id="{4ABC1684-7F7E-9347-E0E0-5B6CC8D478E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19425" y="6248402"/>
            <a:ext cx="1520346" cy="646941"/>
          </a:xfrm>
          <a:prstGeom prst="rect">
            <a:avLst/>
          </a:prstGeom>
        </p:spPr>
      </p:pic>
    </p:spTree>
    <p:extLst>
      <p:ext uri="{BB962C8B-B14F-4D97-AF65-F5344CB8AC3E}">
        <p14:creationId xmlns:p14="http://schemas.microsoft.com/office/powerpoint/2010/main" val="38937029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CA9AF5B8D62A1459B36A8F27C8848CE" ma:contentTypeVersion="14" ma:contentTypeDescription="Create a new document." ma:contentTypeScope="" ma:versionID="102dff4334224a33120127d16a9bb3c3">
  <xsd:schema xmlns:xsd="http://www.w3.org/2001/XMLSchema" xmlns:xs="http://www.w3.org/2001/XMLSchema" xmlns:p="http://schemas.microsoft.com/office/2006/metadata/properties" xmlns:ns2="d33a3d22-94ee-44d6-a6c9-164fa251d70a" xmlns:ns3="72257992-f266-4b47-a4f7-ce37ab3ae92c" targetNamespace="http://schemas.microsoft.com/office/2006/metadata/properties" ma:root="true" ma:fieldsID="b2829f40b715e22560210d252e420878" ns2:_="" ns3:_="">
    <xsd:import namespace="d33a3d22-94ee-44d6-a6c9-164fa251d70a"/>
    <xsd:import namespace="72257992-f266-4b47-a4f7-ce37ab3ae92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DateTaken"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33a3d22-94ee-44d6-a6c9-164fa251d70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8dccdb1a-82ec-40bf-912f-a0cef0062070" ma:termSetId="09814cd3-568e-fe90-9814-8d621ff8fb84" ma:anchorId="fba54fb3-c3e1-fe81-a776-ca4b69148c4d" ma:open="true" ma:isKeyword="false">
      <xsd:complexType>
        <xsd:sequence>
          <xsd:element ref="pc:Terms" minOccurs="0" maxOccurs="1"/>
        </xsd:sequence>
      </xsd:complex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2257992-f266-4b47-a4f7-ce37ab3ae92c"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c67c7c6c-12ef-4340-bb97-5d1ce523e65f}" ma:internalName="TaxCatchAll" ma:showField="CatchAllData" ma:web="72257992-f266-4b47-a4f7-ce37ab3ae92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72257992-f266-4b47-a4f7-ce37ab3ae92c" xsi:nil="true"/>
    <lcf76f155ced4ddcb4097134ff3c332f xmlns="d33a3d22-94ee-44d6-a6c9-164fa251d70a">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79BFC72-DC48-4501-99B3-E79927D3D6F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33a3d22-94ee-44d6-a6c9-164fa251d70a"/>
    <ds:schemaRef ds:uri="72257992-f266-4b47-a4f7-ce37ab3ae92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2CEDBB2-1DEA-476A-ABB9-0F93D337E91F}">
  <ds:schemaRefs>
    <ds:schemaRef ds:uri="http://schemas.microsoft.com/office/2006/documentManagement/types"/>
    <ds:schemaRef ds:uri="http://schemas.openxmlformats.org/package/2006/metadata/core-properties"/>
    <ds:schemaRef ds:uri="http://purl.org/dc/terms/"/>
    <ds:schemaRef ds:uri="d33a3d22-94ee-44d6-a6c9-164fa251d70a"/>
    <ds:schemaRef ds:uri="http://purl.org/dc/dcmitype/"/>
    <ds:schemaRef ds:uri="http://schemas.microsoft.com/office/2006/metadata/properties"/>
    <ds:schemaRef ds:uri="http://purl.org/dc/elements/1.1/"/>
    <ds:schemaRef ds:uri="http://schemas.microsoft.com/office/infopath/2007/PartnerControls"/>
    <ds:schemaRef ds:uri="72257992-f266-4b47-a4f7-ce37ab3ae92c"/>
    <ds:schemaRef ds:uri="http://www.w3.org/XML/1998/namespace"/>
  </ds:schemaRefs>
</ds:datastoreItem>
</file>

<file path=customXml/itemProps3.xml><?xml version="1.0" encoding="utf-8"?>
<ds:datastoreItem xmlns:ds="http://schemas.openxmlformats.org/officeDocument/2006/customXml" ds:itemID="{43B0FBF2-6DF0-4BB9-8B0B-3B985FFAF28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1110</TotalTime>
  <Words>2073</Words>
  <Application>Microsoft Office PowerPoint</Application>
  <PresentationFormat>Widescreen</PresentationFormat>
  <Paragraphs>327</Paragraphs>
  <Slides>22</Slides>
  <Notes>20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22</vt:i4>
      </vt:variant>
    </vt:vector>
  </HeadingPairs>
  <TitlesOfParts>
    <vt:vector size="34" baseType="lpstr">
      <vt:lpstr>Aptos</vt:lpstr>
      <vt:lpstr>Aptos Display</vt:lpstr>
      <vt:lpstr>Arial</vt:lpstr>
      <vt:lpstr>Arial Black</vt:lpstr>
      <vt:lpstr>Arial Narrow</vt:lpstr>
      <vt:lpstr>Avenir Next LT Pro</vt:lpstr>
      <vt:lpstr>Calibri</vt:lpstr>
      <vt:lpstr>Courier New</vt:lpstr>
      <vt:lpstr>Montserrat</vt:lpstr>
      <vt:lpstr>Segoe UI</vt:lpstr>
      <vt:lpstr>Space Grotesk</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Creating a Virtuous Cycle for Small Business Success</dc:title>
  <dc:creator>Gerry MacKrell</dc:creator>
  <cp:lastModifiedBy>Joan Kaminski</cp:lastModifiedBy>
  <cp:revision>26</cp:revision>
  <dcterms:created xsi:type="dcterms:W3CDTF">2024-04-25T17:45:12Z</dcterms:created>
  <dcterms:modified xsi:type="dcterms:W3CDTF">2026-02-06T22:20:05Z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0x0101008CA9AF5B8D62A1459B36A8F27C8848CE</vt:lpwstr>
  </property>
  <property fmtid="{D5CDD505-2E9C-101B-9397-08002B2CF9AE}" pid="3" name="MediaServiceImageTags">
    <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ies>
</file>